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6" r:id="rId4"/>
    <p:sldId id="279" r:id="rId5"/>
    <p:sldId id="290" r:id="rId6"/>
    <p:sldId id="291" r:id="rId7"/>
    <p:sldId id="292" r:id="rId8"/>
    <p:sldId id="280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74" r:id="rId18"/>
    <p:sldId id="271" r:id="rId19"/>
    <p:sldId id="272" r:id="rId20"/>
    <p:sldId id="273" r:id="rId21"/>
    <p:sldId id="293" r:id="rId22"/>
    <p:sldId id="319" r:id="rId23"/>
    <p:sldId id="320" r:id="rId24"/>
    <p:sldId id="322" r:id="rId25"/>
    <p:sldId id="323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8" r:id="rId47"/>
    <p:sldId id="26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6F45"/>
    <a:srgbClr val="FF3399"/>
    <a:srgbClr val="00FF00"/>
    <a:srgbClr val="FF0066"/>
    <a:srgbClr val="FFCC00"/>
    <a:srgbClr val="CC00FF"/>
    <a:srgbClr val="00CC99"/>
    <a:srgbClr val="008080"/>
    <a:srgbClr val="FF000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9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53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69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657B-0AFE-47AC-AAF9-229140F6D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5BF40-0159-4E33-8989-C7012249D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2AA90-A079-4F81-9A1E-2DCE165DE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28EC-663C-4D57-BF43-C3C8410B93C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D64E2-4EA2-4B97-AAD0-318FEAF4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4D4B6-0290-4207-96E0-CEB4633E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9EB7-EBC7-41E7-8EB9-A4BF9B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85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FB76-AC2C-48EC-942E-32C7155B7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45AF0-AB2A-4B82-940E-5EF4B778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75554-E24E-4254-8DD3-753B0FF9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28EC-663C-4D57-BF43-C3C8410B93C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1ACFA-D3FC-44F3-BBDD-7A274884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CCBB4-10AE-4463-855F-8B71D370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9EB7-EBC7-41E7-8EB9-A4BF9B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04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213E1-011B-4F3A-A3E5-C907BD4BA0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D08E5-51D0-4F66-9FEB-302A6515B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05A4A-5228-436D-A6E5-5AC08115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28EC-663C-4D57-BF43-C3C8410B93C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6F2D4-ED9F-4B04-AD4D-6A87F704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F5DBA-3B2C-4394-9A11-FC945343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9EB7-EBC7-41E7-8EB9-A4BF9B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97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8A279-A8DE-4182-9031-2EC7BD013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E2094-DA34-4BB5-970B-710610E44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58777-1E06-4E19-8BB2-FD7EA176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28EC-663C-4D57-BF43-C3C8410B93C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06C8D-A7AF-43B4-A07B-7AC9622F8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63327-833D-4AE5-9B67-DCA86FA3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9EB7-EBC7-41E7-8EB9-A4BF9B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269B0-3B94-42EE-8304-A669ECA4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7B32F-D4A4-42DC-93B9-C6A9C0F9A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E79EE-31C9-486D-8BBB-DE992D9B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28EC-663C-4D57-BF43-C3C8410B93C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74327-BC23-4EBB-AACF-7102D26DF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BED19-DDB0-4F0F-BA61-7CFCF50C5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9EB7-EBC7-41E7-8EB9-A4BF9B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D6F56-3817-4570-8565-818C9C8B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8E894-0108-477A-AE4C-C3DF676B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06C57-6A92-487E-A6AE-BD69D8F0D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94CC6-F172-42E8-AFC0-944A89420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28EC-663C-4D57-BF43-C3C8410B93C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F3D80-BFF3-49E1-9DA4-07356BA4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B19E3-EDFD-4CAA-B809-22E09F36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9EB7-EBC7-41E7-8EB9-A4BF9B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5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E9327-AB10-41F8-B72A-51CE90EB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2F9CC-3AC9-4A17-9485-B45E47C47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552B-FA56-457C-8F21-B1FBC7157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A2EE1-D88E-4678-9865-3E8686990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294D3-FF31-4EAA-AF86-E29192C8C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D23FAE-29A8-4CB8-8F41-42DEE070C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28EC-663C-4D57-BF43-C3C8410B93C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633971-18F6-45E2-9575-6DCC69896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7CF8C-6D4A-4BE4-8478-908E9135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9EB7-EBC7-41E7-8EB9-A4BF9B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8E180-07CB-4ED1-B223-1A1831E34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F0DF8-65B3-4D1A-AFA6-F5033BA63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28EC-663C-4D57-BF43-C3C8410B93C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8FCBD-4C43-45D2-B971-31F00D8D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97295-7A62-43A0-933E-7C3998A4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9EB7-EBC7-41E7-8EB9-A4BF9B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1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5C9F3-D27C-46AF-9EC6-EA3F91832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28EC-663C-4D57-BF43-C3C8410B93C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1B62B-E785-4E6A-A687-77C5E4C1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33EDA-F22B-455E-82E4-03804DB2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9EB7-EBC7-41E7-8EB9-A4BF9B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227EF-C862-4CFD-BECA-841F1A56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6B4EA-3B1C-4A9D-8147-58474193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E641B-3C7D-4BA2-9A57-470F7A540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9BDC6-1D4C-4B71-B92C-AD5DCF1D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28EC-663C-4D57-BF43-C3C8410B93C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DE713-49AC-4292-B02E-BE655850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F6F08-0B67-4F2F-BCAE-49E9FA7E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9EB7-EBC7-41E7-8EB9-A4BF9B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09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19AF4-2E3A-4491-A647-FF9EC52A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993EBF-ED3B-45FD-BE9A-E906FDF26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0B06F-81AD-4CCC-B368-31C68D34D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E5323-0EB7-4395-A75E-F6CBA4B23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128EC-663C-4D57-BF43-C3C8410B93C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6571-75BA-4289-BB59-75DD44BE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831C5-CEC6-463C-9B76-CAC3461D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A9EB7-EBC7-41E7-8EB9-A4BF9B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7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96EAF-E4CB-4CB1-A72A-99124D8A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9B998-C6D0-4B13-A90E-6ADA66F5B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C03A5-798C-4F08-AD6C-A91A74BBF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128EC-663C-4D57-BF43-C3C8410B93C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A1606-3CF2-4582-B143-EAA693CC0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50A1E-0974-45AB-93A3-1BECD0FF4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A9EB7-EBC7-41E7-8EB9-A4BF9B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9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image" Target="../media/image5.jp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image" Target="../media/image5.jp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22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5.jpg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image" Target="../media/image5.jp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26.wmf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2.bin"/><Relationship Id="rId9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5.jp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28.wmf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image" Target="../media/image5.jp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5.jp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32.wmf"/><Relationship Id="rId10" Type="http://schemas.openxmlformats.org/officeDocument/2006/relationships/oleObject" Target="../embeddings/oleObject57.bin"/><Relationship Id="rId4" Type="http://schemas.openxmlformats.org/officeDocument/2006/relationships/oleObject" Target="../embeddings/oleObject54.bin"/><Relationship Id="rId9" Type="http://schemas.openxmlformats.org/officeDocument/2006/relationships/image" Target="../media/image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5.jp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58.bin"/><Relationship Id="rId9" Type="http://schemas.openxmlformats.org/officeDocument/2006/relationships/image" Target="../media/image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image" Target="../media/image5.jpg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65.bin"/><Relationship Id="rId4" Type="http://schemas.openxmlformats.org/officeDocument/2006/relationships/oleObject" Target="../embeddings/oleObject62.bin"/><Relationship Id="rId9" Type="http://schemas.openxmlformats.org/officeDocument/2006/relationships/image" Target="../media/image4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image" Target="../media/image5.jp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7.bin"/><Relationship Id="rId5" Type="http://schemas.openxmlformats.org/officeDocument/2006/relationships/image" Target="../media/image38.wmf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6.bin"/><Relationship Id="rId9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image" Target="../media/image5.jp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73.bin"/><Relationship Id="rId4" Type="http://schemas.openxmlformats.org/officeDocument/2006/relationships/oleObject" Target="../embeddings/oleObject70.bin"/><Relationship Id="rId9" Type="http://schemas.openxmlformats.org/officeDocument/2006/relationships/image" Target="../media/image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3" Type="http://schemas.openxmlformats.org/officeDocument/2006/relationships/image" Target="../media/image5.jp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77.bin"/><Relationship Id="rId4" Type="http://schemas.openxmlformats.org/officeDocument/2006/relationships/oleObject" Target="../embeddings/oleObject74.bin"/><Relationship Id="rId9" Type="http://schemas.openxmlformats.org/officeDocument/2006/relationships/image" Target="../media/image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3" Type="http://schemas.openxmlformats.org/officeDocument/2006/relationships/image" Target="../media/image5.jpg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79.bin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81.bin"/><Relationship Id="rId4" Type="http://schemas.openxmlformats.org/officeDocument/2006/relationships/oleObject" Target="../embeddings/oleObject78.bin"/><Relationship Id="rId9" Type="http://schemas.openxmlformats.org/officeDocument/2006/relationships/image" Target="../media/image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image" Target="../media/image5.jp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45.wmf"/><Relationship Id="rId10" Type="http://schemas.openxmlformats.org/officeDocument/2006/relationships/oleObject" Target="../embeddings/oleObject85.bin"/><Relationship Id="rId4" Type="http://schemas.openxmlformats.org/officeDocument/2006/relationships/oleObject" Target="../embeddings/oleObject82.bin"/><Relationship Id="rId9" Type="http://schemas.openxmlformats.org/officeDocument/2006/relationships/image" Target="../media/image4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image" Target="../media/image5.jp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87.bin"/><Relationship Id="rId5" Type="http://schemas.openxmlformats.org/officeDocument/2006/relationships/image" Target="../media/image47.wmf"/><Relationship Id="rId10" Type="http://schemas.openxmlformats.org/officeDocument/2006/relationships/oleObject" Target="../embeddings/oleObject89.bin"/><Relationship Id="rId4" Type="http://schemas.openxmlformats.org/officeDocument/2006/relationships/oleObject" Target="../embeddings/oleObject86.bin"/><Relationship Id="rId9" Type="http://schemas.openxmlformats.org/officeDocument/2006/relationships/image" Target="../media/image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3" Type="http://schemas.openxmlformats.org/officeDocument/2006/relationships/image" Target="../media/image5.jp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91.bin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93.bin"/><Relationship Id="rId4" Type="http://schemas.openxmlformats.org/officeDocument/2006/relationships/oleObject" Target="../embeddings/oleObject90.bin"/><Relationship Id="rId9" Type="http://schemas.openxmlformats.org/officeDocument/2006/relationships/image" Target="../media/image4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3" Type="http://schemas.openxmlformats.org/officeDocument/2006/relationships/image" Target="../media/image5.jp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95.bin"/><Relationship Id="rId5" Type="http://schemas.openxmlformats.org/officeDocument/2006/relationships/image" Target="../media/image51.wmf"/><Relationship Id="rId10" Type="http://schemas.openxmlformats.org/officeDocument/2006/relationships/oleObject" Target="../embeddings/oleObject97.bin"/><Relationship Id="rId4" Type="http://schemas.openxmlformats.org/officeDocument/2006/relationships/oleObject" Target="../embeddings/oleObject94.bin"/><Relationship Id="rId9" Type="http://schemas.openxmlformats.org/officeDocument/2006/relationships/image" Target="../media/image4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3" Type="http://schemas.openxmlformats.org/officeDocument/2006/relationships/image" Target="../media/image5.jpg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99.bin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101.bin"/><Relationship Id="rId4" Type="http://schemas.openxmlformats.org/officeDocument/2006/relationships/oleObject" Target="../embeddings/oleObject98.bin"/><Relationship Id="rId9" Type="http://schemas.openxmlformats.org/officeDocument/2006/relationships/image" Target="../media/image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image" Target="../media/image5.jp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03.bin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105.bin"/><Relationship Id="rId4" Type="http://schemas.openxmlformats.org/officeDocument/2006/relationships/oleObject" Target="../embeddings/oleObject102.bin"/><Relationship Id="rId9" Type="http://schemas.openxmlformats.org/officeDocument/2006/relationships/image" Target="../media/image4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3" Type="http://schemas.openxmlformats.org/officeDocument/2006/relationships/image" Target="../media/image5.jp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107.bin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109.bin"/><Relationship Id="rId4" Type="http://schemas.openxmlformats.org/officeDocument/2006/relationships/oleObject" Target="../embeddings/oleObject106.bin"/><Relationship Id="rId9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5.jp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2.bin"/><Relationship Id="rId3" Type="http://schemas.openxmlformats.org/officeDocument/2006/relationships/image" Target="../media/image5.jp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111.bin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113.bin"/><Relationship Id="rId4" Type="http://schemas.openxmlformats.org/officeDocument/2006/relationships/oleObject" Target="../embeddings/oleObject110.bin"/><Relationship Id="rId9" Type="http://schemas.openxmlformats.org/officeDocument/2006/relationships/image" Target="../media/image4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3" Type="http://schemas.openxmlformats.org/officeDocument/2006/relationships/image" Target="../media/image5.jpg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115.bin"/><Relationship Id="rId5" Type="http://schemas.openxmlformats.org/officeDocument/2006/relationships/image" Target="../media/image61.wmf"/><Relationship Id="rId10" Type="http://schemas.openxmlformats.org/officeDocument/2006/relationships/oleObject" Target="../embeddings/oleObject117.bin"/><Relationship Id="rId4" Type="http://schemas.openxmlformats.org/officeDocument/2006/relationships/oleObject" Target="../embeddings/oleObject114.bin"/><Relationship Id="rId9" Type="http://schemas.openxmlformats.org/officeDocument/2006/relationships/image" Target="../media/image4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3" Type="http://schemas.openxmlformats.org/officeDocument/2006/relationships/image" Target="../media/image5.jpg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63.wmf"/><Relationship Id="rId10" Type="http://schemas.openxmlformats.org/officeDocument/2006/relationships/oleObject" Target="../embeddings/oleObject121.bin"/><Relationship Id="rId4" Type="http://schemas.openxmlformats.org/officeDocument/2006/relationships/oleObject" Target="../embeddings/oleObject118.bin"/><Relationship Id="rId9" Type="http://schemas.openxmlformats.org/officeDocument/2006/relationships/image" Target="../media/image4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3" Type="http://schemas.openxmlformats.org/officeDocument/2006/relationships/image" Target="../media/image5.jp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23.bin"/><Relationship Id="rId5" Type="http://schemas.openxmlformats.org/officeDocument/2006/relationships/image" Target="../media/image65.wmf"/><Relationship Id="rId10" Type="http://schemas.openxmlformats.org/officeDocument/2006/relationships/oleObject" Target="../embeddings/oleObject125.bin"/><Relationship Id="rId4" Type="http://schemas.openxmlformats.org/officeDocument/2006/relationships/oleObject" Target="../embeddings/oleObject122.bin"/><Relationship Id="rId9" Type="http://schemas.openxmlformats.org/officeDocument/2006/relationships/image" Target="../media/image4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8.bin"/><Relationship Id="rId3" Type="http://schemas.openxmlformats.org/officeDocument/2006/relationships/image" Target="../media/image5.jpg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27.bin"/><Relationship Id="rId5" Type="http://schemas.openxmlformats.org/officeDocument/2006/relationships/image" Target="../media/image67.wmf"/><Relationship Id="rId10" Type="http://schemas.openxmlformats.org/officeDocument/2006/relationships/oleObject" Target="../embeddings/oleObject129.bin"/><Relationship Id="rId4" Type="http://schemas.openxmlformats.org/officeDocument/2006/relationships/oleObject" Target="../embeddings/oleObject126.bin"/><Relationship Id="rId9" Type="http://schemas.openxmlformats.org/officeDocument/2006/relationships/image" Target="../media/image4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2.bin"/><Relationship Id="rId3" Type="http://schemas.openxmlformats.org/officeDocument/2006/relationships/image" Target="../media/image5.jpg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131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30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5.bin"/><Relationship Id="rId3" Type="http://schemas.openxmlformats.org/officeDocument/2006/relationships/image" Target="../media/image5.jpg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134.bin"/><Relationship Id="rId5" Type="http://schemas.openxmlformats.org/officeDocument/2006/relationships/image" Target="../media/image70.wmf"/><Relationship Id="rId10" Type="http://schemas.openxmlformats.org/officeDocument/2006/relationships/oleObject" Target="../embeddings/oleObject136.bin"/><Relationship Id="rId4" Type="http://schemas.openxmlformats.org/officeDocument/2006/relationships/oleObject" Target="../embeddings/oleObject133.bin"/><Relationship Id="rId9" Type="http://schemas.openxmlformats.org/officeDocument/2006/relationships/image" Target="../media/image4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9.bin"/><Relationship Id="rId3" Type="http://schemas.openxmlformats.org/officeDocument/2006/relationships/image" Target="../media/image5.jpg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138.bin"/><Relationship Id="rId5" Type="http://schemas.openxmlformats.org/officeDocument/2006/relationships/image" Target="../media/image72.wmf"/><Relationship Id="rId10" Type="http://schemas.openxmlformats.org/officeDocument/2006/relationships/oleObject" Target="../embeddings/oleObject140.bin"/><Relationship Id="rId4" Type="http://schemas.openxmlformats.org/officeDocument/2006/relationships/oleObject" Target="../embeddings/oleObject137.bin"/><Relationship Id="rId9" Type="http://schemas.openxmlformats.org/officeDocument/2006/relationships/image" Target="../media/image4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3.bin"/><Relationship Id="rId3" Type="http://schemas.openxmlformats.org/officeDocument/2006/relationships/image" Target="../media/image5.jpg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142.bin"/><Relationship Id="rId5" Type="http://schemas.openxmlformats.org/officeDocument/2006/relationships/image" Target="../media/image74.wmf"/><Relationship Id="rId10" Type="http://schemas.openxmlformats.org/officeDocument/2006/relationships/oleObject" Target="../embeddings/oleObject144.bin"/><Relationship Id="rId4" Type="http://schemas.openxmlformats.org/officeDocument/2006/relationships/oleObject" Target="../embeddings/oleObject141.bin"/><Relationship Id="rId9" Type="http://schemas.openxmlformats.org/officeDocument/2006/relationships/image" Target="../media/image4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7.bin"/><Relationship Id="rId3" Type="http://schemas.openxmlformats.org/officeDocument/2006/relationships/image" Target="../media/image5.jpg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146.bin"/><Relationship Id="rId5" Type="http://schemas.openxmlformats.org/officeDocument/2006/relationships/image" Target="../media/image76.wmf"/><Relationship Id="rId10" Type="http://schemas.openxmlformats.org/officeDocument/2006/relationships/oleObject" Target="../embeddings/oleObject148.bin"/><Relationship Id="rId4" Type="http://schemas.openxmlformats.org/officeDocument/2006/relationships/oleObject" Target="../embeddings/oleObject145.bin"/><Relationship Id="rId9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5.jp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1.bin"/><Relationship Id="rId3" Type="http://schemas.openxmlformats.org/officeDocument/2006/relationships/image" Target="../media/image5.jpg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150.bin"/><Relationship Id="rId5" Type="http://schemas.openxmlformats.org/officeDocument/2006/relationships/image" Target="../media/image78.wmf"/><Relationship Id="rId10" Type="http://schemas.openxmlformats.org/officeDocument/2006/relationships/oleObject" Target="../embeddings/oleObject152.bin"/><Relationship Id="rId4" Type="http://schemas.openxmlformats.org/officeDocument/2006/relationships/oleObject" Target="../embeddings/oleObject149.bin"/><Relationship Id="rId9" Type="http://schemas.openxmlformats.org/officeDocument/2006/relationships/image" Target="../media/image4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5.bin"/><Relationship Id="rId3" Type="http://schemas.openxmlformats.org/officeDocument/2006/relationships/image" Target="../media/image5.jpg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154.bin"/><Relationship Id="rId5" Type="http://schemas.openxmlformats.org/officeDocument/2006/relationships/image" Target="../media/image80.wmf"/><Relationship Id="rId10" Type="http://schemas.openxmlformats.org/officeDocument/2006/relationships/oleObject" Target="../embeddings/oleObject156.bin"/><Relationship Id="rId4" Type="http://schemas.openxmlformats.org/officeDocument/2006/relationships/oleObject" Target="../embeddings/oleObject153.bin"/><Relationship Id="rId9" Type="http://schemas.openxmlformats.org/officeDocument/2006/relationships/image" Target="../media/image4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9.bin"/><Relationship Id="rId3" Type="http://schemas.openxmlformats.org/officeDocument/2006/relationships/image" Target="../media/image5.jpg"/><Relationship Id="rId7" Type="http://schemas.openxmlformats.org/officeDocument/2006/relationships/image" Target="../media/image8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158.bin"/><Relationship Id="rId5" Type="http://schemas.openxmlformats.org/officeDocument/2006/relationships/image" Target="../media/image82.wmf"/><Relationship Id="rId10" Type="http://schemas.openxmlformats.org/officeDocument/2006/relationships/oleObject" Target="../embeddings/oleObject160.bin"/><Relationship Id="rId4" Type="http://schemas.openxmlformats.org/officeDocument/2006/relationships/oleObject" Target="../embeddings/oleObject157.bin"/><Relationship Id="rId9" Type="http://schemas.openxmlformats.org/officeDocument/2006/relationships/image" Target="../media/image4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3.bin"/><Relationship Id="rId3" Type="http://schemas.openxmlformats.org/officeDocument/2006/relationships/image" Target="../media/image5.jpg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162.bin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164.bin"/><Relationship Id="rId4" Type="http://schemas.openxmlformats.org/officeDocument/2006/relationships/oleObject" Target="../embeddings/oleObject161.bin"/><Relationship Id="rId9" Type="http://schemas.openxmlformats.org/officeDocument/2006/relationships/image" Target="../media/image4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7.bin"/><Relationship Id="rId3" Type="http://schemas.openxmlformats.org/officeDocument/2006/relationships/image" Target="../media/image5.jpg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166.bin"/><Relationship Id="rId5" Type="http://schemas.openxmlformats.org/officeDocument/2006/relationships/image" Target="../media/image86.wmf"/><Relationship Id="rId10" Type="http://schemas.openxmlformats.org/officeDocument/2006/relationships/oleObject" Target="../embeddings/oleObject168.bin"/><Relationship Id="rId4" Type="http://schemas.openxmlformats.org/officeDocument/2006/relationships/oleObject" Target="../embeddings/oleObject165.bin"/><Relationship Id="rId9" Type="http://schemas.openxmlformats.org/officeDocument/2006/relationships/image" Target="../media/image4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1.bin"/><Relationship Id="rId3" Type="http://schemas.openxmlformats.org/officeDocument/2006/relationships/image" Target="../media/image5.jpg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170.bin"/><Relationship Id="rId5" Type="http://schemas.openxmlformats.org/officeDocument/2006/relationships/image" Target="../media/image88.wmf"/><Relationship Id="rId10" Type="http://schemas.openxmlformats.org/officeDocument/2006/relationships/oleObject" Target="../embeddings/oleObject172.bin"/><Relationship Id="rId4" Type="http://schemas.openxmlformats.org/officeDocument/2006/relationships/oleObject" Target="../embeddings/oleObject169.bin"/><Relationship Id="rId9" Type="http://schemas.openxmlformats.org/officeDocument/2006/relationships/image" Target="../media/image4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5.bin"/><Relationship Id="rId3" Type="http://schemas.openxmlformats.org/officeDocument/2006/relationships/image" Target="../media/image5.jp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174.bin"/><Relationship Id="rId5" Type="http://schemas.openxmlformats.org/officeDocument/2006/relationships/image" Target="../media/image90.wmf"/><Relationship Id="rId10" Type="http://schemas.openxmlformats.org/officeDocument/2006/relationships/oleObject" Target="../embeddings/oleObject176.bin"/><Relationship Id="rId4" Type="http://schemas.openxmlformats.org/officeDocument/2006/relationships/oleObject" Target="../embeddings/oleObject173.bin"/><Relationship Id="rId9" Type="http://schemas.openxmlformats.org/officeDocument/2006/relationships/image" Target="../media/image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5.jp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5.jp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5.jp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5.jp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5.jpg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F222A8-AF2A-4292-8A95-0C3AD37A109D}"/>
              </a:ext>
            </a:extLst>
          </p:cNvPr>
          <p:cNvSpPr/>
          <p:nvPr/>
        </p:nvSpPr>
        <p:spPr>
          <a:xfrm>
            <a:off x="6096000" y="0"/>
            <a:ext cx="573492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E5042A-E067-4FB7-BCFF-00BB33BFEDEC}"/>
              </a:ext>
            </a:extLst>
          </p:cNvPr>
          <p:cNvGrpSpPr/>
          <p:nvPr/>
        </p:nvGrpSpPr>
        <p:grpSpPr>
          <a:xfrm>
            <a:off x="5805714" y="119550"/>
            <a:ext cx="580573" cy="386869"/>
            <a:chOff x="5805714" y="609691"/>
            <a:chExt cx="580573" cy="3868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CC8D50-758B-45D1-9832-058DA749338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FC783E55-1922-4926-8D97-EC60526709F7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48E30C9-A74F-4C52-AD04-FC9A5CBD8258}"/>
              </a:ext>
            </a:extLst>
          </p:cNvPr>
          <p:cNvGrpSpPr/>
          <p:nvPr/>
        </p:nvGrpSpPr>
        <p:grpSpPr>
          <a:xfrm>
            <a:off x="5805714" y="430573"/>
            <a:ext cx="580573" cy="386869"/>
            <a:chOff x="5805714" y="609691"/>
            <a:chExt cx="580573" cy="38686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D80A7DB-810E-4588-BE25-E9F7C34D3DB1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0CEE252C-3F6B-425D-A974-8C322FD62AA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DE4CAF1-67FB-4A00-A957-F84932EF37EA}"/>
              </a:ext>
            </a:extLst>
          </p:cNvPr>
          <p:cNvGrpSpPr/>
          <p:nvPr/>
        </p:nvGrpSpPr>
        <p:grpSpPr>
          <a:xfrm>
            <a:off x="5805714" y="741596"/>
            <a:ext cx="580573" cy="386869"/>
            <a:chOff x="5805714" y="609691"/>
            <a:chExt cx="580573" cy="38686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4C944AF-D50A-425E-A441-BD46E8CB9783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AE95EC9D-DB78-417E-AF31-C543DE84C1EE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C3E0684-8AE8-4214-BF7B-4AAB6B86F600}"/>
              </a:ext>
            </a:extLst>
          </p:cNvPr>
          <p:cNvGrpSpPr/>
          <p:nvPr/>
        </p:nvGrpSpPr>
        <p:grpSpPr>
          <a:xfrm>
            <a:off x="5805714" y="1052619"/>
            <a:ext cx="580573" cy="386869"/>
            <a:chOff x="5805714" y="609691"/>
            <a:chExt cx="580573" cy="38686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F8E04A3-B6B4-4F3C-BB6B-AF9929DDA237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18A95974-DAB2-4BF8-9192-96278D1744CD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97BDBFC-6DCF-4D05-9235-AF24FD08B7BA}"/>
              </a:ext>
            </a:extLst>
          </p:cNvPr>
          <p:cNvGrpSpPr/>
          <p:nvPr/>
        </p:nvGrpSpPr>
        <p:grpSpPr>
          <a:xfrm>
            <a:off x="5805714" y="1363642"/>
            <a:ext cx="580573" cy="386869"/>
            <a:chOff x="5805714" y="609691"/>
            <a:chExt cx="580573" cy="386869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AB8CE96-3DF3-4063-9F27-D4DB07BB75E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309BD817-14B6-4AA7-A1F6-6EAEFBC3A86F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6951FED-2BD7-4859-B333-5B1CAEF8AB8D}"/>
              </a:ext>
            </a:extLst>
          </p:cNvPr>
          <p:cNvGrpSpPr/>
          <p:nvPr/>
        </p:nvGrpSpPr>
        <p:grpSpPr>
          <a:xfrm>
            <a:off x="5805714" y="1674665"/>
            <a:ext cx="580573" cy="386869"/>
            <a:chOff x="5805714" y="609691"/>
            <a:chExt cx="580573" cy="38686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E30C63D-F045-40E9-8C54-26DA5BDA0F44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434A2720-2A66-40B1-AC7E-5C244C6E6EB9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253887B-E245-4C89-84BB-C89576187B4D}"/>
              </a:ext>
            </a:extLst>
          </p:cNvPr>
          <p:cNvGrpSpPr/>
          <p:nvPr/>
        </p:nvGrpSpPr>
        <p:grpSpPr>
          <a:xfrm>
            <a:off x="5805714" y="1985688"/>
            <a:ext cx="580573" cy="386869"/>
            <a:chOff x="5805714" y="609691"/>
            <a:chExt cx="580573" cy="386869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2935527-C9EF-4950-89BB-EB1207B25EAD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B885AD0D-2A97-4761-A7E2-81AE7730FF9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20895E6-FBAD-4249-90F9-43369FD2080F}"/>
              </a:ext>
            </a:extLst>
          </p:cNvPr>
          <p:cNvGrpSpPr/>
          <p:nvPr/>
        </p:nvGrpSpPr>
        <p:grpSpPr>
          <a:xfrm>
            <a:off x="5805714" y="2296711"/>
            <a:ext cx="580573" cy="386869"/>
            <a:chOff x="5805714" y="609691"/>
            <a:chExt cx="580573" cy="386869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16F99E9-E132-4AB6-9501-719E390B2951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7BF41422-E1EF-4A49-906D-7C9E4320037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A6C8FCE-3906-4A51-8C51-53A21458A79D}"/>
              </a:ext>
            </a:extLst>
          </p:cNvPr>
          <p:cNvGrpSpPr/>
          <p:nvPr/>
        </p:nvGrpSpPr>
        <p:grpSpPr>
          <a:xfrm>
            <a:off x="5805714" y="2607734"/>
            <a:ext cx="580573" cy="386869"/>
            <a:chOff x="5805714" y="609691"/>
            <a:chExt cx="580573" cy="386869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1B7306C-C82A-4CBC-8810-B196E2B85FD9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4309EB4B-A1C1-41B8-9E71-43E4632DE81A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74B4894-B5D2-4362-964C-D4DC0546060A}"/>
              </a:ext>
            </a:extLst>
          </p:cNvPr>
          <p:cNvGrpSpPr/>
          <p:nvPr/>
        </p:nvGrpSpPr>
        <p:grpSpPr>
          <a:xfrm>
            <a:off x="5805714" y="2918757"/>
            <a:ext cx="580573" cy="386869"/>
            <a:chOff x="5805714" y="609691"/>
            <a:chExt cx="580573" cy="38686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A95D981-4D5B-4F4F-8A82-69838938508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E4822634-A39A-4B0D-8399-883328FCA1EE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0C8900-7AAE-4DAD-9853-250BA8E46217}"/>
              </a:ext>
            </a:extLst>
          </p:cNvPr>
          <p:cNvGrpSpPr/>
          <p:nvPr/>
        </p:nvGrpSpPr>
        <p:grpSpPr>
          <a:xfrm>
            <a:off x="5805714" y="3229780"/>
            <a:ext cx="580573" cy="386869"/>
            <a:chOff x="5805714" y="609691"/>
            <a:chExt cx="580573" cy="386869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F16C3F5-5111-4385-95DB-684995C5DA9E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C8E4EC42-A513-472E-AE69-66EF8F71937C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9DF2A69-06AC-4DC9-B6C7-9A1B9D012585}"/>
              </a:ext>
            </a:extLst>
          </p:cNvPr>
          <p:cNvGrpSpPr/>
          <p:nvPr/>
        </p:nvGrpSpPr>
        <p:grpSpPr>
          <a:xfrm>
            <a:off x="5805714" y="3540803"/>
            <a:ext cx="580573" cy="386869"/>
            <a:chOff x="5805714" y="609691"/>
            <a:chExt cx="580573" cy="38686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6D59475-186E-4F7A-A501-ABEDCC08DC98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55C929AA-C5D4-4A29-94FC-BF99C03F9430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6F5DDE8-77F1-4A19-9A73-FA16AD387091}"/>
              </a:ext>
            </a:extLst>
          </p:cNvPr>
          <p:cNvGrpSpPr/>
          <p:nvPr/>
        </p:nvGrpSpPr>
        <p:grpSpPr>
          <a:xfrm>
            <a:off x="5805714" y="3851826"/>
            <a:ext cx="580573" cy="386869"/>
            <a:chOff x="5805714" y="609691"/>
            <a:chExt cx="580573" cy="386869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3975D25C-1E30-46E2-BA99-3037ADE31704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5489E9B8-DC06-4350-B467-61A9DA0B02A7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375CE18-5EC1-4881-8142-DC1BC91AD094}"/>
              </a:ext>
            </a:extLst>
          </p:cNvPr>
          <p:cNvGrpSpPr/>
          <p:nvPr/>
        </p:nvGrpSpPr>
        <p:grpSpPr>
          <a:xfrm>
            <a:off x="5805714" y="4162849"/>
            <a:ext cx="580573" cy="386869"/>
            <a:chOff x="5805714" y="609691"/>
            <a:chExt cx="580573" cy="386869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0A76D25-919A-40D9-9554-EFE2D3956BE4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Arc 115">
              <a:extLst>
                <a:ext uri="{FF2B5EF4-FFF2-40B4-BE49-F238E27FC236}">
                  <a16:creationId xmlns:a16="http://schemas.microsoft.com/office/drawing/2014/main" id="{F541D253-66CC-4C59-909C-302800ABEEFC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86A99F9-8CBA-4BBB-88F7-14582E27C64C}"/>
              </a:ext>
            </a:extLst>
          </p:cNvPr>
          <p:cNvGrpSpPr/>
          <p:nvPr/>
        </p:nvGrpSpPr>
        <p:grpSpPr>
          <a:xfrm>
            <a:off x="5805714" y="4473872"/>
            <a:ext cx="580573" cy="386869"/>
            <a:chOff x="5805714" y="609691"/>
            <a:chExt cx="580573" cy="386869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6259704-CA38-4525-8489-D1FECD12BDB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Arc 118">
              <a:extLst>
                <a:ext uri="{FF2B5EF4-FFF2-40B4-BE49-F238E27FC236}">
                  <a16:creationId xmlns:a16="http://schemas.microsoft.com/office/drawing/2014/main" id="{40F4FCA1-5992-49D0-8CE6-8488CF6BAF04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5C59377-7214-4209-BA16-86D5D1DAE2B0}"/>
              </a:ext>
            </a:extLst>
          </p:cNvPr>
          <p:cNvGrpSpPr/>
          <p:nvPr/>
        </p:nvGrpSpPr>
        <p:grpSpPr>
          <a:xfrm>
            <a:off x="5805714" y="4784895"/>
            <a:ext cx="580573" cy="386869"/>
            <a:chOff x="5805714" y="609691"/>
            <a:chExt cx="580573" cy="386869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59A5D35-C7AE-458F-BBB5-71CD3A3F97F8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F490A229-65A6-4DFF-870F-4B92A114A66A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EC6FFFF-2006-4366-8566-0113AD9F036A}"/>
              </a:ext>
            </a:extLst>
          </p:cNvPr>
          <p:cNvGrpSpPr/>
          <p:nvPr/>
        </p:nvGrpSpPr>
        <p:grpSpPr>
          <a:xfrm>
            <a:off x="5805714" y="5095918"/>
            <a:ext cx="580573" cy="386869"/>
            <a:chOff x="5805714" y="609691"/>
            <a:chExt cx="580573" cy="386869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95E399E-0521-4D5B-914F-29C3ADDF2B72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Arc 124">
              <a:extLst>
                <a:ext uri="{FF2B5EF4-FFF2-40B4-BE49-F238E27FC236}">
                  <a16:creationId xmlns:a16="http://schemas.microsoft.com/office/drawing/2014/main" id="{14739334-2472-4756-B880-7780C40DA407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D7FEFCF-F5E2-48A4-8DA2-466E3FA530E8}"/>
              </a:ext>
            </a:extLst>
          </p:cNvPr>
          <p:cNvGrpSpPr/>
          <p:nvPr/>
        </p:nvGrpSpPr>
        <p:grpSpPr>
          <a:xfrm>
            <a:off x="5805714" y="5406941"/>
            <a:ext cx="580573" cy="386869"/>
            <a:chOff x="5805714" y="609691"/>
            <a:chExt cx="580573" cy="386869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B8C7798-2FB8-447C-BA5C-ECB75C74E5AD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Arc 127">
              <a:extLst>
                <a:ext uri="{FF2B5EF4-FFF2-40B4-BE49-F238E27FC236}">
                  <a16:creationId xmlns:a16="http://schemas.microsoft.com/office/drawing/2014/main" id="{DDFE7CA2-AC7D-4CF0-A779-1F7EC6161969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F6B5FAD-EB1F-43DC-8B99-11CAD21D64C9}"/>
              </a:ext>
            </a:extLst>
          </p:cNvPr>
          <p:cNvGrpSpPr/>
          <p:nvPr/>
        </p:nvGrpSpPr>
        <p:grpSpPr>
          <a:xfrm>
            <a:off x="5805714" y="5717964"/>
            <a:ext cx="580573" cy="386869"/>
            <a:chOff x="5805714" y="609691"/>
            <a:chExt cx="580573" cy="386869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B817890A-729D-4FBB-8EF7-DAFD6F73427B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Arc 130">
              <a:extLst>
                <a:ext uri="{FF2B5EF4-FFF2-40B4-BE49-F238E27FC236}">
                  <a16:creationId xmlns:a16="http://schemas.microsoft.com/office/drawing/2014/main" id="{EAD6132E-2435-4771-A3CC-CCE94E7A9600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B7006E1-B188-46BA-BAA5-15A960905F4C}"/>
              </a:ext>
            </a:extLst>
          </p:cNvPr>
          <p:cNvGrpSpPr/>
          <p:nvPr/>
        </p:nvGrpSpPr>
        <p:grpSpPr>
          <a:xfrm>
            <a:off x="5805714" y="6028987"/>
            <a:ext cx="580573" cy="386869"/>
            <a:chOff x="5805714" y="609691"/>
            <a:chExt cx="580573" cy="386869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D01250CF-AFA1-4A19-B3C7-7F163609380B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>
              <a:extLst>
                <a:ext uri="{FF2B5EF4-FFF2-40B4-BE49-F238E27FC236}">
                  <a16:creationId xmlns:a16="http://schemas.microsoft.com/office/drawing/2014/main" id="{1014BA5C-C370-44EB-84DA-2D69E36CE6C3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D8CB7E5-EBC4-4791-B93B-D0B41B862B83}"/>
              </a:ext>
            </a:extLst>
          </p:cNvPr>
          <p:cNvGrpSpPr/>
          <p:nvPr/>
        </p:nvGrpSpPr>
        <p:grpSpPr>
          <a:xfrm>
            <a:off x="5805714" y="6340004"/>
            <a:ext cx="580573" cy="386869"/>
            <a:chOff x="5805714" y="609691"/>
            <a:chExt cx="580573" cy="386869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F456FF3-391C-4C8E-A128-A413BDBBB225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>
              <a:extLst>
                <a:ext uri="{FF2B5EF4-FFF2-40B4-BE49-F238E27FC236}">
                  <a16:creationId xmlns:a16="http://schemas.microsoft.com/office/drawing/2014/main" id="{8838FE2A-04D7-44E3-97C3-54338832CB9A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A92F286C-434D-41FA-B624-1519DC144791}"/>
              </a:ext>
            </a:extLst>
          </p:cNvPr>
          <p:cNvSpPr txBox="1"/>
          <p:nvPr/>
        </p:nvSpPr>
        <p:spPr>
          <a:xfrm>
            <a:off x="6506553" y="371210"/>
            <a:ext cx="4411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Course File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2F286C-434D-41FA-B624-1519DC144791}"/>
              </a:ext>
            </a:extLst>
          </p:cNvPr>
          <p:cNvSpPr txBox="1"/>
          <p:nvPr/>
        </p:nvSpPr>
        <p:spPr>
          <a:xfrm>
            <a:off x="6386287" y="1198172"/>
            <a:ext cx="56845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Instructor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 Name: </a:t>
            </a:r>
            <a:r>
              <a:rPr lang="en-US" sz="2000" b="1" u="sng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e.g. Mr. Ghanj Bakhsh</a:t>
            </a:r>
          </a:p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Course Name: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e.g. </a:t>
            </a:r>
            <a:r>
              <a:rPr lang="en-US" sz="2400" b="1" u="sng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Macroeconomics</a:t>
            </a:r>
          </a:p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Course Code: </a:t>
            </a:r>
            <a:r>
              <a:rPr lang="en-US" sz="2000" b="1" u="sng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e.g. ECO-401</a:t>
            </a:r>
            <a:endParaRPr lang="en-US" sz="3200" b="1" u="sng" dirty="0" smtClean="0">
              <a:solidFill>
                <a:schemeClr val="bg1">
                  <a:lumMod val="95000"/>
                </a:schemeClr>
              </a:solidFill>
              <a:effectLst>
                <a:innerShdw blurRad="114300">
                  <a:prstClr val="black"/>
                </a:innerShdw>
              </a:effectLst>
              <a:latin typeface="Oswald" panose="02000503000000000000" pitchFamily="2" charset="0"/>
            </a:endParaRPr>
          </a:p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Credit Hours: </a:t>
            </a:r>
            <a:r>
              <a:rPr lang="en-US" sz="2000" b="1" u="sng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e.g. 03</a:t>
            </a:r>
          </a:p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Program: </a:t>
            </a:r>
            <a:r>
              <a:rPr lang="en-US" sz="2000" b="1" u="sng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e.g. BS (Economics)</a:t>
            </a:r>
          </a:p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Semester: </a:t>
            </a:r>
            <a:r>
              <a:rPr lang="en-US" sz="2000" b="1" u="sng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e.g. 2</a:t>
            </a:r>
            <a:r>
              <a:rPr lang="en-US" sz="2000" b="1" u="sng" baseline="30000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nd</a:t>
            </a:r>
            <a:r>
              <a:rPr lang="en-US" sz="2000" b="1" u="sng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 </a:t>
            </a:r>
            <a:endParaRPr lang="en-US" sz="2800" b="1" u="sng" dirty="0" smtClean="0">
              <a:solidFill>
                <a:schemeClr val="bg1">
                  <a:lumMod val="95000"/>
                </a:schemeClr>
              </a:solidFill>
              <a:effectLst>
                <a:innerShdw blurRad="114300">
                  <a:prstClr val="black"/>
                </a:innerShdw>
              </a:effectLst>
              <a:latin typeface="Oswald" panose="02000503000000000000" pitchFamily="2" charset="0"/>
            </a:endParaRPr>
          </a:p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Department: </a:t>
            </a:r>
            <a:r>
              <a:rPr lang="en-US" sz="2000" b="1" u="sng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e.g. Department of Economics </a:t>
            </a:r>
          </a:p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Session: </a:t>
            </a:r>
            <a:r>
              <a:rPr lang="en-US" sz="2000" b="1" u="sng" dirty="0" smtClean="0">
                <a:solidFill>
                  <a:schemeClr val="bg1">
                    <a:lumMod val="9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e.g. 2021-24</a:t>
            </a:r>
            <a:endParaRPr lang="en-US" sz="2000" b="1" u="sng" dirty="0">
              <a:solidFill>
                <a:schemeClr val="bg1">
                  <a:lumMod val="95000"/>
                </a:schemeClr>
              </a:solidFill>
              <a:effectLst>
                <a:innerShdw blurRad="114300">
                  <a:prstClr val="black"/>
                </a:innerShdw>
              </a:effectLst>
              <a:latin typeface="Oswald" panose="02000503000000000000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92F286C-434D-41FA-B624-1519DC144791}"/>
              </a:ext>
            </a:extLst>
          </p:cNvPr>
          <p:cNvSpPr txBox="1"/>
          <p:nvPr/>
        </p:nvSpPr>
        <p:spPr>
          <a:xfrm>
            <a:off x="6552401" y="5168490"/>
            <a:ext cx="511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Note: </a:t>
            </a:r>
            <a:r>
              <a:rPr lang="en-US" sz="1400" b="1" i="1" dirty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This is just a template that does not reflect  </a:t>
            </a:r>
            <a:r>
              <a:rPr lang="en-US" sz="1400" b="1" i="1" dirty="0" smtClean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any </a:t>
            </a:r>
            <a:r>
              <a:rPr lang="en-US" sz="1400" b="1" i="1" dirty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actual course </a:t>
            </a:r>
            <a:r>
              <a:rPr lang="en-US" sz="1400" b="1" i="1" dirty="0" smtClean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file in a department of UoT. </a:t>
            </a:r>
            <a:r>
              <a:rPr lang="en-US" sz="1400" b="1" i="1" dirty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All records are assumed.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6506553" y="5898891"/>
            <a:ext cx="5229749" cy="860536"/>
            <a:chOff x="141982" y="5732924"/>
            <a:chExt cx="5229749" cy="860536"/>
          </a:xfrm>
        </p:grpSpPr>
        <p:pic>
          <p:nvPicPr>
            <p:cNvPr id="72" name="Picture 7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82" y="5732924"/>
              <a:ext cx="928905" cy="860536"/>
            </a:xfrm>
            <a:prstGeom prst="rect">
              <a:avLst/>
            </a:prstGeom>
          </p:spPr>
        </p:pic>
        <p:pic>
          <p:nvPicPr>
            <p:cNvPr id="73" name="Picture 7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165" y="5788418"/>
              <a:ext cx="762566" cy="76921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74973" y="5800178"/>
              <a:ext cx="40744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UNIVERSITY OF </a:t>
              </a:r>
              <a:r>
                <a:rPr lang="en-US" sz="2800" b="1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TURBAT</a:t>
              </a:r>
              <a:endParaRPr lang="en-US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en-US" sz="1600" b="1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Directorate of Quality </a:t>
              </a:r>
              <a:r>
                <a:rPr lang="en-US" sz="16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E</a:t>
              </a:r>
              <a:r>
                <a:rPr lang="en-US" sz="1600" b="1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nhancement </a:t>
              </a:r>
              <a:r>
                <a:rPr lang="en-US" sz="16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C</a:t>
              </a:r>
              <a:r>
                <a:rPr lang="en-US" sz="1600" b="1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ell</a:t>
              </a:r>
              <a:endPara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896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8"/>
    </mc:Choice>
    <mc:Fallback>
      <p:transition spd="slow" advTm="320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162850"/>
              <a:ext cx="461665" cy="273501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Solved Mid Term Paper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93660"/>
              <a:ext cx="461665" cy="27042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Solved Mid </a:t>
              </a:r>
              <a:r>
                <a:rPr lang="en-US" b="1" dirty="0">
                  <a:solidFill>
                    <a:schemeClr val="bg1"/>
                  </a:solidFill>
                </a:rPr>
                <a:t>Term </a:t>
              </a:r>
              <a:r>
                <a:rPr lang="en-US" b="1" dirty="0" smtClean="0">
                  <a:solidFill>
                    <a:schemeClr val="bg1"/>
                  </a:solidFill>
                </a:rPr>
                <a:t>Paper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43647"/>
              </p:ext>
            </p:extLst>
          </p:nvPr>
        </p:nvGraphicFramePr>
        <p:xfrm>
          <a:off x="950049" y="173827"/>
          <a:ext cx="4636673" cy="6553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2" name="Bitmap Image" r:id="rId4" imgW="2247840" imgH="2933640" progId="PBrush">
                  <p:embed/>
                </p:oleObj>
              </mc:Choice>
              <mc:Fallback>
                <p:oleObj name="Bitmap Image" r:id="rId4" imgW="2247840" imgH="293364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049" y="173827"/>
                        <a:ext cx="4636673" cy="6553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409256"/>
              </p:ext>
            </p:extLst>
          </p:nvPr>
        </p:nvGraphicFramePr>
        <p:xfrm>
          <a:off x="6435259" y="227503"/>
          <a:ext cx="4707869" cy="6499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3" name="Bitmap Image" r:id="rId6" imgW="2202120" imgH="2903400" progId="PBrush">
                  <p:embed/>
                </p:oleObj>
              </mc:Choice>
              <mc:Fallback>
                <p:oleObj name="Bitmap Image" r:id="rId6" imgW="2202120" imgH="2903400" progId="PBrush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35259" y="227503"/>
                        <a:ext cx="4707869" cy="6499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4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5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6542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49">
        <p15:prstTrans prst="pageCurlDouble"/>
      </p:transition>
    </mc:Choice>
    <mc:Fallback>
      <p:transition spd="slow" advTm="5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69452"/>
              <a:ext cx="461665" cy="28284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Solved Mid Term Paper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93660"/>
              <a:ext cx="461665" cy="27042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Solved Mid Term Paper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153599"/>
              </p:ext>
            </p:extLst>
          </p:nvPr>
        </p:nvGraphicFramePr>
        <p:xfrm>
          <a:off x="873649" y="139178"/>
          <a:ext cx="4689128" cy="6418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6" name="Bitmap Image" r:id="rId4" imgW="2179440" imgH="2689920" progId="PBrush">
                  <p:embed/>
                </p:oleObj>
              </mc:Choice>
              <mc:Fallback>
                <p:oleObj name="Bitmap Image" r:id="rId4" imgW="2179440" imgH="2689920" progId="PBrush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649" y="139178"/>
                        <a:ext cx="4689128" cy="6418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477634"/>
              </p:ext>
            </p:extLst>
          </p:nvPr>
        </p:nvGraphicFramePr>
        <p:xfrm>
          <a:off x="6525826" y="254486"/>
          <a:ext cx="4473351" cy="6404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7" name="Bitmap Image" r:id="rId6" imgW="2042280" imgH="2674800" progId="PBrush">
                  <p:embed/>
                </p:oleObj>
              </mc:Choice>
              <mc:Fallback>
                <p:oleObj name="Bitmap Image" r:id="rId6" imgW="2042280" imgH="2674800" progId="PBrush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25826" y="254486"/>
                        <a:ext cx="4473351" cy="6404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8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9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3891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235">
        <p15:prstTrans prst="pageCurlDouble"/>
      </p:transition>
    </mc:Choice>
    <mc:Fallback>
      <p:transition spd="slow" advTm="2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235422"/>
              <a:ext cx="461665" cy="26624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Solved Mid Term Paper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93660"/>
              <a:ext cx="461665" cy="27042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Solved Mid Term Paper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36846"/>
              </p:ext>
            </p:extLst>
          </p:nvPr>
        </p:nvGraphicFramePr>
        <p:xfrm>
          <a:off x="1074752" y="279130"/>
          <a:ext cx="4511159" cy="627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0" name="Bitmap Image" r:id="rId4" imgW="2933640" imgH="3055680" progId="PBrush">
                  <p:embed/>
                </p:oleObj>
              </mc:Choice>
              <mc:Fallback>
                <p:oleObj name="Bitmap Image" r:id="rId4" imgW="2933640" imgH="305568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4752" y="279130"/>
                        <a:ext cx="4511159" cy="627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981365"/>
              </p:ext>
            </p:extLst>
          </p:nvPr>
        </p:nvGraphicFramePr>
        <p:xfrm>
          <a:off x="6410197" y="487881"/>
          <a:ext cx="4767156" cy="6217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1" name="Bitmap Image" r:id="rId6" imgW="2750760" imgH="2994840" progId="PBrush">
                  <p:embed/>
                </p:oleObj>
              </mc:Choice>
              <mc:Fallback>
                <p:oleObj name="Bitmap Image" r:id="rId6" imgW="2750760" imgH="2994840" progId="PBrush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10197" y="487881"/>
                        <a:ext cx="4767156" cy="6217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2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3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1990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71">
        <p15:prstTrans prst="pageCurlDouble"/>
      </p:transition>
    </mc:Choice>
    <mc:Fallback>
      <p:transition spd="slow" advTm="5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546182"/>
              <a:ext cx="461665" cy="235168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Copies of Quizzes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411286"/>
              <a:ext cx="461665" cy="248657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Copies of Quizzes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911917"/>
              </p:ext>
            </p:extLst>
          </p:nvPr>
        </p:nvGraphicFramePr>
        <p:xfrm>
          <a:off x="6525826" y="202535"/>
          <a:ext cx="4646359" cy="6493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3" name="Bitmap Image" r:id="rId4" imgW="2949120" imgH="3954960" progId="PBrush">
                  <p:embed/>
                </p:oleObj>
              </mc:Choice>
              <mc:Fallback>
                <p:oleObj name="Bitmap Image" r:id="rId4" imgW="2949120" imgH="39549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25826" y="202535"/>
                        <a:ext cx="4646359" cy="6493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356791"/>
              </p:ext>
            </p:extLst>
          </p:nvPr>
        </p:nvGraphicFramePr>
        <p:xfrm>
          <a:off x="927565" y="119551"/>
          <a:ext cx="4648766" cy="652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4" name="Bitmap Image" r:id="rId6" imgW="2887920" imgH="3985200" progId="PBrush">
                  <p:embed/>
                </p:oleObj>
              </mc:Choice>
              <mc:Fallback>
                <p:oleObj name="Bitmap Image" r:id="rId6" imgW="2887920" imgH="39852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7565" y="119551"/>
                        <a:ext cx="4648766" cy="6524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5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6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8916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028">
        <p15:prstTrans prst="pageCurlDouble"/>
      </p:transition>
    </mc:Choice>
    <mc:Fallback>
      <p:transition spd="slow" advTm="20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235422"/>
              <a:ext cx="461665" cy="26624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Copies of Quizzes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411286"/>
              <a:ext cx="461665" cy="248657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Copies of Quizzes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274819"/>
              </p:ext>
            </p:extLst>
          </p:nvPr>
        </p:nvGraphicFramePr>
        <p:xfrm>
          <a:off x="6416768" y="273169"/>
          <a:ext cx="4640326" cy="6348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0" name="Bitmap Image" r:id="rId4" imgW="2217600" imgH="2933640" progId="PBrush">
                  <p:embed/>
                </p:oleObj>
              </mc:Choice>
              <mc:Fallback>
                <p:oleObj name="Bitmap Image" r:id="rId4" imgW="2217600" imgH="293364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16768" y="273169"/>
                        <a:ext cx="4640326" cy="6348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199062"/>
              </p:ext>
            </p:extLst>
          </p:nvPr>
        </p:nvGraphicFramePr>
        <p:xfrm>
          <a:off x="873649" y="383648"/>
          <a:ext cx="4672350" cy="6312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1" name="Bitmap Image" r:id="rId6" imgW="2949120" imgH="3924360" progId="PBrush">
                  <p:embed/>
                </p:oleObj>
              </mc:Choice>
              <mc:Fallback>
                <p:oleObj name="Bitmap Image" r:id="rId6" imgW="2949120" imgH="3924360" progId="PBrush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3649" y="383648"/>
                        <a:ext cx="4672350" cy="6312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2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3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1917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27">
        <p15:prstTrans prst="pageCurlDouble"/>
      </p:transition>
    </mc:Choice>
    <mc:Fallback>
      <p:transition spd="slow" advTm="5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235422"/>
              <a:ext cx="461665" cy="26624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/>
                <a:t>Answer Keys </a:t>
              </a:r>
              <a:r>
                <a:rPr lang="en-US" b="1" dirty="0"/>
                <a:t>of Quizzes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297420" y="88739"/>
            <a:ext cx="5595688" cy="6622728"/>
            <a:chOff x="6128872" y="119550"/>
            <a:chExt cx="5595688" cy="6622728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262895" y="4255699"/>
              <a:ext cx="461665" cy="248657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Answer Keys of Quizzes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045186"/>
              </p:ext>
            </p:extLst>
          </p:nvPr>
        </p:nvGraphicFramePr>
        <p:xfrm>
          <a:off x="945842" y="208721"/>
          <a:ext cx="4688794" cy="65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1" name="Bitmap Image" r:id="rId4" imgW="2956680" imgH="3931920" progId="PBrush">
                  <p:embed/>
                </p:oleObj>
              </mc:Choice>
              <mc:Fallback>
                <p:oleObj name="Bitmap Image" r:id="rId4" imgW="2956680" imgH="39319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5842" y="208721"/>
                        <a:ext cx="4688794" cy="653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492728"/>
              </p:ext>
            </p:extLst>
          </p:nvPr>
        </p:nvGraphicFramePr>
        <p:xfrm>
          <a:off x="6413956" y="314939"/>
          <a:ext cx="4698691" cy="6381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2" name="Bitmap Image" r:id="rId6" imgW="2811960" imgH="3863520" progId="PBrush">
                  <p:embed/>
                </p:oleObj>
              </mc:Choice>
              <mc:Fallback>
                <p:oleObj name="Bitmap Image" r:id="rId6" imgW="2811960" imgH="38635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13956" y="314939"/>
                        <a:ext cx="4698691" cy="6381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3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4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6844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57">
        <p15:prstTrans prst="pageCurlDouble"/>
      </p:transition>
    </mc:Choice>
    <mc:Fallback>
      <p:transition spd="slow" advTm="4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235422"/>
              <a:ext cx="461665" cy="26624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/>
                <a:t>Answer Keys </a:t>
              </a:r>
              <a:r>
                <a:rPr lang="en-US" b="1" dirty="0"/>
                <a:t>of Quizzes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297420" y="88739"/>
            <a:ext cx="5595688" cy="6622728"/>
            <a:chOff x="6128872" y="119550"/>
            <a:chExt cx="5595688" cy="6622728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262895" y="4255699"/>
              <a:ext cx="461665" cy="248657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Answer Keys of Quizzes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794476"/>
              </p:ext>
            </p:extLst>
          </p:nvPr>
        </p:nvGraphicFramePr>
        <p:xfrm>
          <a:off x="953183" y="211816"/>
          <a:ext cx="4623148" cy="634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4" name="Bitmap Image" r:id="rId4" imgW="3726360" imgH="5029200" progId="PBrush">
                  <p:embed/>
                </p:oleObj>
              </mc:Choice>
              <mc:Fallback>
                <p:oleObj name="Bitmap Image" r:id="rId4" imgW="3726360" imgH="50292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3183" y="211816"/>
                        <a:ext cx="4623148" cy="634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557199"/>
              </p:ext>
            </p:extLst>
          </p:nvPr>
        </p:nvGraphicFramePr>
        <p:xfrm>
          <a:off x="6489606" y="305026"/>
          <a:ext cx="4653524" cy="6252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Bitmap Image" r:id="rId6" imgW="3634920" imgH="5021640" progId="PBrush">
                  <p:embed/>
                </p:oleObj>
              </mc:Choice>
              <mc:Fallback>
                <p:oleObj name="Bitmap Image" r:id="rId6" imgW="3634920" imgH="50216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89606" y="305026"/>
                        <a:ext cx="4653524" cy="6252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6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7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7097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17">
        <p15:prstTrans prst="pageCurlDouble"/>
      </p:transition>
    </mc:Choice>
    <mc:Fallback>
      <p:transition spd="slow" advTm="5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162850"/>
              <a:ext cx="461665" cy="273501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Copies of Assignments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266232"/>
              <a:ext cx="461665" cy="263163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Copies of Assignments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69865"/>
              </p:ext>
            </p:extLst>
          </p:nvPr>
        </p:nvGraphicFramePr>
        <p:xfrm>
          <a:off x="872701" y="119550"/>
          <a:ext cx="4710357" cy="657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Bitmap Image" r:id="rId4" imgW="3977640" imgH="5242680" progId="PBrush">
                  <p:embed/>
                </p:oleObj>
              </mc:Choice>
              <mc:Fallback>
                <p:oleObj name="Bitmap Image" r:id="rId4" imgW="3977640" imgH="52426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2701" y="119550"/>
                        <a:ext cx="4710357" cy="6576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53243"/>
              </p:ext>
            </p:extLst>
          </p:nvPr>
        </p:nvGraphicFramePr>
        <p:xfrm>
          <a:off x="6391078" y="201302"/>
          <a:ext cx="4760437" cy="6494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Bitmap Image" r:id="rId6" imgW="3977640" imgH="5242680" progId="PBrush">
                  <p:embed/>
                </p:oleObj>
              </mc:Choice>
              <mc:Fallback>
                <p:oleObj name="Bitmap Image" r:id="rId6" imgW="3977640" imgH="52426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91078" y="201302"/>
                        <a:ext cx="4760437" cy="6494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0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6225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40">
        <p15:prstTrans prst="pageCurlDouble"/>
      </p:transition>
    </mc:Choice>
    <mc:Fallback>
      <p:transition spd="slow" advTm="17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69452"/>
              <a:ext cx="461665" cy="28284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Copies of Assignments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93660"/>
              <a:ext cx="461665" cy="27042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Copies of Assignments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439758"/>
              </p:ext>
            </p:extLst>
          </p:nvPr>
        </p:nvGraphicFramePr>
        <p:xfrm>
          <a:off x="878913" y="416099"/>
          <a:ext cx="4704179" cy="6141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Bitmap Image" r:id="rId4" imgW="3467160" imgH="4275000" progId="PBrush">
                  <p:embed/>
                </p:oleObj>
              </mc:Choice>
              <mc:Fallback>
                <p:oleObj name="Bitmap Image" r:id="rId4" imgW="3467160" imgH="4275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8913" y="416099"/>
                        <a:ext cx="4704179" cy="6141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7111485"/>
              </p:ext>
            </p:extLst>
          </p:nvPr>
        </p:nvGraphicFramePr>
        <p:xfrm>
          <a:off x="6620524" y="202535"/>
          <a:ext cx="4508259" cy="6493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Bitmap Image" r:id="rId6" imgW="3551040" imgH="5250240" progId="PBrush">
                  <p:embed/>
                </p:oleObj>
              </mc:Choice>
              <mc:Fallback>
                <p:oleObj name="Bitmap Image" r:id="rId6" imgW="3551040" imgH="52502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20524" y="202535"/>
                        <a:ext cx="4508259" cy="6493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6295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05">
        <p15:prstTrans prst="pageCurlDouble"/>
      </p:transition>
    </mc:Choice>
    <mc:Fallback>
      <p:transition spd="slow" advTm="6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69452"/>
              <a:ext cx="461665" cy="28284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Copies of Assignments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93660"/>
              <a:ext cx="461665" cy="27042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Copies of Assignments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08031"/>
              </p:ext>
            </p:extLst>
          </p:nvPr>
        </p:nvGraphicFramePr>
        <p:xfrm>
          <a:off x="988734" y="106869"/>
          <a:ext cx="4525663" cy="6550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Bitmap Image" r:id="rId4" imgW="1958400" imgH="2834640" progId="PBrush">
                  <p:embed/>
                </p:oleObj>
              </mc:Choice>
              <mc:Fallback>
                <p:oleObj name="Bitmap Image" r:id="rId4" imgW="1958400" imgH="28346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8734" y="106869"/>
                        <a:ext cx="4525663" cy="6550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133732"/>
              </p:ext>
            </p:extLst>
          </p:nvPr>
        </p:nvGraphicFramePr>
        <p:xfrm>
          <a:off x="6495834" y="177538"/>
          <a:ext cx="4616813" cy="6502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Bitmap Image" r:id="rId6" imgW="1958400" imgH="2758320" progId="PBrush">
                  <p:embed/>
                </p:oleObj>
              </mc:Choice>
              <mc:Fallback>
                <p:oleObj name="Bitmap Image" r:id="rId6" imgW="1958400" imgH="27583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95834" y="177538"/>
                        <a:ext cx="4616813" cy="6502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48625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56">
        <p15:prstTrans prst="pageCurlDouble"/>
      </p:transition>
    </mc:Choice>
    <mc:Fallback>
      <p:transition spd="slow" advTm="4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F222A8-AF2A-4292-8A95-0C3AD37A109D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E12EE0-D677-4B3E-B6CE-0E062AA8ADF2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A7C9A0-1A85-4F30-A93E-652DADAEA768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844EE657-B388-4FBA-B129-7B78DAC63F27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AF6244-7532-4141-B434-8E2F38097B0C}"/>
                </a:ext>
              </a:extLst>
            </p:cNvPr>
            <p:cNvSpPr txBox="1"/>
            <p:nvPr/>
          </p:nvSpPr>
          <p:spPr>
            <a:xfrm>
              <a:off x="11176000" y="5595360"/>
              <a:ext cx="461665" cy="13025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/>
                <a:t>Contents</a:t>
              </a:r>
              <a:endParaRPr lang="en-US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812157" cy="6607323"/>
            <a:chOff x="5604611" y="119550"/>
            <a:chExt cx="812157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611054" cy="386869"/>
              <a:chOff x="5805714" y="609691"/>
              <a:chExt cx="611054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56962" y="666847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965834C-80E1-4270-9F5A-A3582A7BB7F7}"/>
              </a:ext>
            </a:extLst>
          </p:cNvPr>
          <p:cNvSpPr txBox="1"/>
          <p:nvPr/>
        </p:nvSpPr>
        <p:spPr>
          <a:xfrm>
            <a:off x="6803629" y="217721"/>
            <a:ext cx="227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and Of Sean" panose="02000500000000000000" pitchFamily="2" charset="-128"/>
                <a:ea typeface="Hand Of Sean" panose="02000500000000000000" pitchFamily="2" charset="-128"/>
              </a:rPr>
              <a:t>Contents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554162-8FC4-47E5-A14D-FAA80F7E6F08}"/>
              </a:ext>
            </a:extLst>
          </p:cNvPr>
          <p:cNvSpPr txBox="1"/>
          <p:nvPr/>
        </p:nvSpPr>
        <p:spPr>
          <a:xfrm>
            <a:off x="6834110" y="570610"/>
            <a:ext cx="4379569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Course Description/ Contents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Course Weekly Break-up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Class Timetable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Comprehensive Results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Full Assessment Sheet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Question Papers (Mid and Final Term Exams)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Copies of Quizzes (including their solution)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Copies of Assignments 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Attendance Sheet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Academic Calendar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Daily Class Report Activity by Teacher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Monthly Course Review Report by </a:t>
            </a:r>
            <a:r>
              <a:rPr lang="en-US" sz="1100" b="1" dirty="0" err="1" smtClean="0">
                <a:latin typeface="Hand Of Sean" panose="02000500000000000000" pitchFamily="2" charset="-128"/>
                <a:ea typeface="Hand Of Sean" panose="02000500000000000000" pitchFamily="2" charset="-128"/>
              </a:rPr>
              <a:t>HoD</a:t>
            </a:r>
            <a:endParaRPr lang="en-US" sz="1100" b="1" dirty="0" smtClean="0">
              <a:latin typeface="Hand Of Sean" panose="02000500000000000000" pitchFamily="2" charset="-128"/>
              <a:ea typeface="Hand Of Sean" panose="02000500000000000000" pitchFamily="2" charset="-128"/>
            </a:endParaRP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 smtClean="0">
                <a:latin typeface="Hand Of Sean" panose="02000500000000000000" pitchFamily="2" charset="-128"/>
                <a:ea typeface="Hand Of Sean" panose="02000500000000000000" pitchFamily="2" charset="-128"/>
              </a:rPr>
              <a:t>Three </a:t>
            </a:r>
            <a:r>
              <a:rPr lang="en-US" sz="1100" b="1" dirty="0">
                <a:latin typeface="Hand Of Sean" panose="02000500000000000000" pitchFamily="2" charset="-128"/>
                <a:ea typeface="Hand Of Sean" panose="02000500000000000000" pitchFamily="2" charset="-128"/>
              </a:rPr>
              <a:t>Final Term Exam Papers (Best, Average, and </a:t>
            </a:r>
            <a:r>
              <a:rPr lang="en-US" sz="1100" b="1" dirty="0" smtClean="0">
                <a:latin typeface="Hand Of Sean" panose="02000500000000000000" pitchFamily="2" charset="-128"/>
                <a:ea typeface="Hand Of Sean" panose="02000500000000000000" pitchFamily="2" charset="-128"/>
              </a:rPr>
              <a:t>Worst)</a:t>
            </a:r>
            <a:endParaRPr lang="en-US" sz="1100" b="1" dirty="0">
              <a:latin typeface="Hand Of Sean" panose="02000500000000000000" pitchFamily="2" charset="-128"/>
              <a:ea typeface="Hand Of Sean" panose="02000500000000000000" pitchFamily="2" charset="-128"/>
            </a:endParaRP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100" b="1" dirty="0" smtClean="0">
                <a:latin typeface="Hand Of Sean" panose="02000500000000000000" pitchFamily="2" charset="-128"/>
                <a:ea typeface="Hand Of Sean" panose="02000500000000000000" pitchFamily="2" charset="-128"/>
              </a:rPr>
              <a:t>Others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440456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4" name="Bitmap Image" r:id="rId4" imgW="807840" imgH="4572000" progId="PBrush">
                  <p:embed/>
                </p:oleObj>
              </mc:Choice>
              <mc:Fallback>
                <p:oleObj name="Bitmap Image" r:id="rId4" imgW="807840" imgH="4572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50578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04">
        <p15:prstTrans prst="pageCurlDouble"/>
      </p:transition>
    </mc:Choice>
    <mc:Fallback>
      <p:transition spd="slow" advTm="17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69452"/>
              <a:ext cx="461665" cy="28284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Copies of Assignments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3955210"/>
              <a:ext cx="461665" cy="294265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Copies of Assignments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133732"/>
              </p:ext>
            </p:extLst>
          </p:nvPr>
        </p:nvGraphicFramePr>
        <p:xfrm>
          <a:off x="6495834" y="177538"/>
          <a:ext cx="4616813" cy="6502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Bitmap Image" r:id="rId4" imgW="1958400" imgH="2758320" progId="PBrush">
                  <p:embed/>
                </p:oleObj>
              </mc:Choice>
              <mc:Fallback>
                <p:oleObj name="Bitmap Image" r:id="rId4" imgW="1958400" imgH="2758320" progId="PBrush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95834" y="177538"/>
                        <a:ext cx="4616813" cy="6502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214204"/>
              </p:ext>
            </p:extLst>
          </p:nvPr>
        </p:nvGraphicFramePr>
        <p:xfrm>
          <a:off x="873648" y="420292"/>
          <a:ext cx="4702683" cy="6259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Bitmap Image" r:id="rId6" imgW="1981080" imgH="2788920" progId="PBrush">
                  <p:embed/>
                </p:oleObj>
              </mc:Choice>
              <mc:Fallback>
                <p:oleObj name="Bitmap Image" r:id="rId6" imgW="1981080" imgH="27889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3648" y="420292"/>
                        <a:ext cx="4702683" cy="6259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2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862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825">
        <p15:prstTrans prst="pageCurlDouble"/>
      </p:transition>
    </mc:Choice>
    <mc:Fallback>
      <p:transition spd="slow" advTm="18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69452"/>
              <a:ext cx="461665" cy="28284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Class Attendance Records 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2" y="3955209"/>
              <a:ext cx="461665" cy="294265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Class Attendance Records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223142"/>
              </p:ext>
            </p:extLst>
          </p:nvPr>
        </p:nvGraphicFramePr>
        <p:xfrm>
          <a:off x="921088" y="349444"/>
          <a:ext cx="4600975" cy="6208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0" name="Bitmap Image" r:id="rId4" imgW="9852840" imgH="15064920" progId="PBrush">
                  <p:embed/>
                </p:oleObj>
              </mc:Choice>
              <mc:Fallback>
                <p:oleObj name="Bitmap Image" r:id="rId4" imgW="9852840" imgH="150649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1088" y="349444"/>
                        <a:ext cx="4600975" cy="6208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5429"/>
              </p:ext>
            </p:extLst>
          </p:nvPr>
        </p:nvGraphicFramePr>
        <p:xfrm>
          <a:off x="6720170" y="349444"/>
          <a:ext cx="4363786" cy="6329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1" name="Bitmap Image" r:id="rId6" imgW="9944280" imgH="15156360" progId="PBrush">
                  <p:embed/>
                </p:oleObj>
              </mc:Choice>
              <mc:Fallback>
                <p:oleObj name="Bitmap Image" r:id="rId6" imgW="9944280" imgH="151563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20170" y="349444"/>
                        <a:ext cx="4363786" cy="6329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2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3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4049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59">
        <p15:prstTrans prst="pageCurlDouble"/>
      </p:transition>
    </mc:Choice>
    <mc:Fallback>
      <p:transition spd="slow" advTm="12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235422"/>
              <a:ext cx="461665" cy="26624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Daily Class Activities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411286"/>
              <a:ext cx="461665" cy="248657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Daily Class Activities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873649" y="393422"/>
          <a:ext cx="4719611" cy="6302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8" name="Bitmap Image" r:id="rId4" imgW="3977640" imgH="5257800" progId="PBrush">
                  <p:embed/>
                </p:oleObj>
              </mc:Choice>
              <mc:Fallback>
                <p:oleObj name="Bitmap Image" r:id="rId4" imgW="3977640" imgH="52578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649" y="393422"/>
                        <a:ext cx="4719611" cy="63026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444153" y="363599"/>
          <a:ext cx="4677457" cy="633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9" name="Bitmap Image" r:id="rId6" imgW="3977640" imgH="5021640" progId="PBrush">
                  <p:embed/>
                </p:oleObj>
              </mc:Choice>
              <mc:Fallback>
                <p:oleObj name="Bitmap Image" r:id="rId6" imgW="3977640" imgH="5021640" progId="PBrush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44153" y="363599"/>
                        <a:ext cx="4677457" cy="633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0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1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6929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36">
        <p15:prstTrans prst="pageCurlDouble"/>
      </p:transition>
    </mc:Choice>
    <mc:Fallback>
      <p:transition spd="slow" advTm="5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380476"/>
              <a:ext cx="461665" cy="251739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Daily Class Activities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411286"/>
              <a:ext cx="461665" cy="248657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Daily Class Activities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904130" y="303256"/>
          <a:ext cx="4664552" cy="6392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2" name="Bitmap Image" r:id="rId4" imgW="3977640" imgH="5113080" progId="PBrush">
                  <p:embed/>
                </p:oleObj>
              </mc:Choice>
              <mc:Fallback>
                <p:oleObj name="Bitmap Image" r:id="rId4" imgW="3977640" imgH="5113080" progId="PBrush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4130" y="303256"/>
                        <a:ext cx="4664552" cy="6392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543509" y="347589"/>
          <a:ext cx="4554793" cy="6210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3" name="Bitmap Image" r:id="rId6" imgW="3977640" imgH="5113080" progId="PBrush">
                  <p:embed/>
                </p:oleObj>
              </mc:Choice>
              <mc:Fallback>
                <p:oleObj name="Bitmap Image" r:id="rId6" imgW="3977640" imgH="5113080" progId="PBrush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43509" y="347589"/>
                        <a:ext cx="4554793" cy="6210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4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5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1051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49">
        <p15:prstTrans prst="pageCurlDouble"/>
      </p:transition>
    </mc:Choice>
    <mc:Fallback>
      <p:transition spd="slow" advTm="5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235422"/>
              <a:ext cx="461665" cy="26624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Daily Class Activities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330250"/>
              <a:ext cx="461665" cy="256761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Daily Class Activities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950050" y="305026"/>
          <a:ext cx="4528422" cy="6252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0" name="Bitmap Image" r:id="rId4" imgW="3977640" imgH="5113080" progId="PBrush">
                  <p:embed/>
                </p:oleObj>
              </mc:Choice>
              <mc:Fallback>
                <p:oleObj name="Bitmap Image" r:id="rId4" imgW="3977640" imgH="511308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050" y="305026"/>
                        <a:ext cx="4528422" cy="6252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608151" y="311655"/>
          <a:ext cx="4506286" cy="6384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1" name="Bitmap Image" r:id="rId6" imgW="3977640" imgH="5113080" progId="PBrush">
                  <p:embed/>
                </p:oleObj>
              </mc:Choice>
              <mc:Fallback>
                <p:oleObj name="Bitmap Image" r:id="rId6" imgW="3977640" imgH="5113080" progId="PBrush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08151" y="311655"/>
                        <a:ext cx="4506286" cy="6384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2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3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8403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52">
        <p15:prstTrans prst="pageCurlDouble"/>
      </p:transition>
    </mc:Choice>
    <mc:Fallback>
      <p:transition spd="slow" advTm="5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235422"/>
              <a:ext cx="461665" cy="26624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Monthly Course Review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93660"/>
              <a:ext cx="461665" cy="27042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Monthly Course Review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921469" y="192122"/>
          <a:ext cx="4654862" cy="6503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2" name="Bitmap Image" r:id="rId4" imgW="3703320" imgH="5272920" progId="PBrush">
                  <p:embed/>
                </p:oleObj>
              </mc:Choice>
              <mc:Fallback>
                <p:oleObj name="Bitmap Image" r:id="rId4" imgW="3703320" imgH="5272920" progId="PBrush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1469" y="192122"/>
                        <a:ext cx="4654862" cy="6503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439091" y="119236"/>
          <a:ext cx="4712424" cy="6576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3" name="Bitmap Image" r:id="rId6" imgW="3672720" imgH="5227200" progId="PBrush">
                  <p:embed/>
                </p:oleObj>
              </mc:Choice>
              <mc:Fallback>
                <p:oleObj name="Bitmap Image" r:id="rId6" imgW="3672720" imgH="5227200" progId="PBrush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39091" y="119236"/>
                        <a:ext cx="4712424" cy="6576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4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5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3344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30">
        <p15:prstTrans prst="pageCurlDouble"/>
      </p:transition>
    </mc:Choice>
    <mc:Fallback>
      <p:transition spd="slow" advTm="5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235422"/>
              <a:ext cx="461665" cy="26624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(Best)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00264"/>
              <a:ext cx="461665" cy="27976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Final Term Paper (Best)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856722"/>
              </p:ext>
            </p:extLst>
          </p:nvPr>
        </p:nvGraphicFramePr>
        <p:xfrm>
          <a:off x="6463636" y="202535"/>
          <a:ext cx="4708549" cy="646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6" name="Bitmap Image" r:id="rId4" imgW="5341680" imgH="6469560" progId="PBrush">
                  <p:embed/>
                </p:oleObj>
              </mc:Choice>
              <mc:Fallback>
                <p:oleObj name="Bitmap Image" r:id="rId4" imgW="5341680" imgH="64695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63636" y="202535"/>
                        <a:ext cx="4708549" cy="6469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820198"/>
              </p:ext>
            </p:extLst>
          </p:nvPr>
        </p:nvGraphicFramePr>
        <p:xfrm>
          <a:off x="901318" y="233554"/>
          <a:ext cx="4625944" cy="632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7" name="Bitmap Image" r:id="rId6" imgW="3878640" imgH="5257800" progId="PBrush">
                  <p:embed/>
                </p:oleObj>
              </mc:Choice>
              <mc:Fallback>
                <p:oleObj name="Bitmap Image" r:id="rId6" imgW="3878640" imgH="52578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1318" y="233554"/>
                        <a:ext cx="4625944" cy="6324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8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9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9883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200">
        <p15:prstTrans prst="pageCurlDouble"/>
      </p:transition>
    </mc:Choice>
    <mc:Fallback>
      <p:transition spd="slow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162850"/>
              <a:ext cx="461665" cy="273501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(Best)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069452"/>
              <a:ext cx="461665" cy="28284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(Best)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727258"/>
              </p:ext>
            </p:extLst>
          </p:nvPr>
        </p:nvGraphicFramePr>
        <p:xfrm>
          <a:off x="929389" y="119550"/>
          <a:ext cx="4682393" cy="657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0" name="Bitmap Image" r:id="rId4" imgW="5996880" imgH="8435520" progId="PBrush">
                  <p:embed/>
                </p:oleObj>
              </mc:Choice>
              <mc:Fallback>
                <p:oleObj name="Bitmap Image" r:id="rId4" imgW="5996880" imgH="84355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9389" y="119550"/>
                        <a:ext cx="4682393" cy="6576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544744"/>
              </p:ext>
            </p:extLst>
          </p:nvPr>
        </p:nvGraphicFramePr>
        <p:xfrm>
          <a:off x="6442028" y="182699"/>
          <a:ext cx="4686755" cy="651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1" name="Bitmap Image" r:id="rId6" imgW="2385000" imgH="3528000" progId="PBrush">
                  <p:embed/>
                </p:oleObj>
              </mc:Choice>
              <mc:Fallback>
                <p:oleObj name="Bitmap Image" r:id="rId6" imgW="2385000" imgH="3528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42028" y="182699"/>
                        <a:ext cx="4686755" cy="651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2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3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6380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23">
        <p15:prstTrans prst="pageCurlDouble"/>
      </p:transition>
    </mc:Choice>
    <mc:Fallback>
      <p:transition spd="slow" advTm="5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235422"/>
              <a:ext cx="461665" cy="26624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(Best)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266232"/>
              <a:ext cx="461665" cy="263163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(Best)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212008"/>
              </p:ext>
            </p:extLst>
          </p:nvPr>
        </p:nvGraphicFramePr>
        <p:xfrm>
          <a:off x="876165" y="119550"/>
          <a:ext cx="4706928" cy="6576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4" name="Bitmap Image" r:id="rId4" imgW="2369880" imgH="3406320" progId="PBrush">
                  <p:embed/>
                </p:oleObj>
              </mc:Choice>
              <mc:Fallback>
                <p:oleObj name="Bitmap Image" r:id="rId4" imgW="2369880" imgH="34063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6165" y="119550"/>
                        <a:ext cx="4706928" cy="6576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645290"/>
              </p:ext>
            </p:extLst>
          </p:nvPr>
        </p:nvGraphicFramePr>
        <p:xfrm>
          <a:off x="6438888" y="172649"/>
          <a:ext cx="4737112" cy="652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5" name="Bitmap Image" r:id="rId6" imgW="2324160" imgH="3390840" progId="PBrush">
                  <p:embed/>
                </p:oleObj>
              </mc:Choice>
              <mc:Fallback>
                <p:oleObj name="Bitmap Image" r:id="rId6" imgW="2324160" imgH="33908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38888" y="172649"/>
                        <a:ext cx="4737112" cy="652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6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7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4789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29">
        <p15:prstTrans prst="pageCurlDouble"/>
      </p:transition>
    </mc:Choice>
    <mc:Fallback>
      <p:transition spd="slow" advTm="17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69452"/>
              <a:ext cx="461665" cy="28284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(Best)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00264"/>
              <a:ext cx="461665" cy="27976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(Best)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433839"/>
              </p:ext>
            </p:extLst>
          </p:nvPr>
        </p:nvGraphicFramePr>
        <p:xfrm>
          <a:off x="911572" y="119550"/>
          <a:ext cx="4664759" cy="6509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6" name="Bitmap Image" r:id="rId4" imgW="2309040" imgH="3452040" progId="PBrush">
                  <p:embed/>
                </p:oleObj>
              </mc:Choice>
              <mc:Fallback>
                <p:oleObj name="Bitmap Image" r:id="rId4" imgW="2309040" imgH="34520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1572" y="119550"/>
                        <a:ext cx="4664759" cy="6509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420466"/>
              </p:ext>
            </p:extLst>
          </p:nvPr>
        </p:nvGraphicFramePr>
        <p:xfrm>
          <a:off x="6572859" y="192122"/>
          <a:ext cx="4603141" cy="6534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7" name="Bitmap Image" r:id="rId6" imgW="1653480" imgH="2522160" progId="PBrush">
                  <p:embed/>
                </p:oleObj>
              </mc:Choice>
              <mc:Fallback>
                <p:oleObj name="Bitmap Image" r:id="rId6" imgW="1653480" imgH="25221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72859" y="192122"/>
                        <a:ext cx="4603141" cy="6534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8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9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9643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53">
        <p15:prstTrans prst="pageCurlDouble"/>
      </p:transition>
    </mc:Choice>
    <mc:Fallback>
      <p:transition spd="slow" advTm="5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69452"/>
              <a:ext cx="369332" cy="28284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lvl="0" algn="ctr"/>
              <a:r>
                <a:rPr lang="en-US" sz="1200" b="1" dirty="0"/>
                <a:t>Course Contents &amp; Weekly Distribution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684919"/>
            <a:chOff x="6128872" y="119550"/>
            <a:chExt cx="5541663" cy="6684919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268111" y="4100263"/>
              <a:ext cx="369332" cy="270420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Course Contents &amp; Weekly Distribution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098602"/>
              </p:ext>
            </p:extLst>
          </p:nvPr>
        </p:nvGraphicFramePr>
        <p:xfrm>
          <a:off x="900370" y="275062"/>
          <a:ext cx="4548567" cy="6345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8" name="Bitmap Image" r:id="rId4" imgW="2103120" imgH="2811960" progId="PBrush">
                  <p:embed/>
                </p:oleObj>
              </mc:Choice>
              <mc:Fallback>
                <p:oleObj name="Bitmap Image" r:id="rId4" imgW="2103120" imgH="2811960" progId="PBrush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0370" y="275062"/>
                        <a:ext cx="4548567" cy="6345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916000"/>
              </p:ext>
            </p:extLst>
          </p:nvPr>
        </p:nvGraphicFramePr>
        <p:xfrm>
          <a:off x="6450618" y="192122"/>
          <a:ext cx="4692510" cy="6428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Bitmap Image" r:id="rId6" imgW="2011680" imgH="2705040" progId="PBrush">
                  <p:embed/>
                </p:oleObj>
              </mc:Choice>
              <mc:Fallback>
                <p:oleObj name="Bitmap Image" r:id="rId6" imgW="2011680" imgH="2705040" progId="PBrush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50618" y="192122"/>
                        <a:ext cx="4692510" cy="6428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" name="Object 1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66409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1" name="Object 15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0001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92">
        <p15:prstTrans prst="pageCurlDouble"/>
      </p:transition>
    </mc:Choice>
    <mc:Fallback>
      <p:transition spd="slow" advTm="6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235422"/>
              <a:ext cx="461665" cy="26624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(Best)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00264"/>
              <a:ext cx="461665" cy="27976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(Best)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392252"/>
              </p:ext>
            </p:extLst>
          </p:nvPr>
        </p:nvGraphicFramePr>
        <p:xfrm>
          <a:off x="929029" y="88424"/>
          <a:ext cx="4578195" cy="660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1" name="Bitmap Image" r:id="rId4" imgW="1760400" imgH="2507040" progId="PBrush">
                  <p:embed/>
                </p:oleObj>
              </mc:Choice>
              <mc:Fallback>
                <p:oleObj name="Bitmap Image" r:id="rId4" imgW="1760400" imgH="25070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9029" y="88424"/>
                        <a:ext cx="4578195" cy="6607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508341"/>
              </p:ext>
            </p:extLst>
          </p:nvPr>
        </p:nvGraphicFramePr>
        <p:xfrm>
          <a:off x="6407223" y="127764"/>
          <a:ext cx="4698252" cy="647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2" name="Bitmap Image" r:id="rId6" imgW="1699200" imgH="2583360" progId="PBrush">
                  <p:embed/>
                </p:oleObj>
              </mc:Choice>
              <mc:Fallback>
                <p:oleObj name="Bitmap Image" r:id="rId6" imgW="1699200" imgH="25833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07223" y="127764"/>
                        <a:ext cx="4698252" cy="6471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3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4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174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77">
        <p15:prstTrans prst="pageCurlDouble"/>
      </p:transition>
    </mc:Choice>
    <mc:Fallback>
      <p:transition spd="slow" advTm="17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162850"/>
              <a:ext cx="461665" cy="273501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(Best)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00264"/>
              <a:ext cx="461665" cy="27976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(Best)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362513"/>
              </p:ext>
            </p:extLst>
          </p:nvPr>
        </p:nvGraphicFramePr>
        <p:xfrm>
          <a:off x="886948" y="119550"/>
          <a:ext cx="4653145" cy="6480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3" name="Bitmap Image" r:id="rId4" imgW="1638360" imgH="2537640" progId="PBrush">
                  <p:embed/>
                </p:oleObj>
              </mc:Choice>
              <mc:Fallback>
                <p:oleObj name="Bitmap Image" r:id="rId4" imgW="1638360" imgH="25376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6948" y="119550"/>
                        <a:ext cx="4653145" cy="6480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772888"/>
              </p:ext>
            </p:extLst>
          </p:nvPr>
        </p:nvGraphicFramePr>
        <p:xfrm>
          <a:off x="6539801" y="119235"/>
          <a:ext cx="4611714" cy="6576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4" name="Bitmap Image" r:id="rId6" imgW="1653480" imgH="2461320" progId="PBrush">
                  <p:embed/>
                </p:oleObj>
              </mc:Choice>
              <mc:Fallback>
                <p:oleObj name="Bitmap Image" r:id="rId6" imgW="1653480" imgH="24613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39801" y="119235"/>
                        <a:ext cx="4611714" cy="6576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5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6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97450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82">
        <p15:prstTrans prst="pageCurlDouble"/>
      </p:transition>
    </mc:Choice>
    <mc:Fallback>
      <p:transition spd="slow" advTm="5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38642"/>
              <a:ext cx="461665" cy="285922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(Best)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266232"/>
              <a:ext cx="461665" cy="263163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(Best)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160522"/>
              </p:ext>
            </p:extLst>
          </p:nvPr>
        </p:nvGraphicFramePr>
        <p:xfrm>
          <a:off x="906422" y="88424"/>
          <a:ext cx="4691017" cy="660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7" name="Bitmap Image" r:id="rId4" imgW="1744920" imgH="2537640" progId="PBrush">
                  <p:embed/>
                </p:oleObj>
              </mc:Choice>
              <mc:Fallback>
                <p:oleObj name="Bitmap Image" r:id="rId4" imgW="1744920" imgH="25376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6422" y="88424"/>
                        <a:ext cx="4691017" cy="6607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9995962"/>
              </p:ext>
            </p:extLst>
          </p:nvPr>
        </p:nvGraphicFramePr>
        <p:xfrm>
          <a:off x="6406367" y="167007"/>
          <a:ext cx="4745147" cy="6529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8" name="Bitmap Image" r:id="rId6" imgW="1790640" imgH="2537640" progId="PBrush">
                  <p:embed/>
                </p:oleObj>
              </mc:Choice>
              <mc:Fallback>
                <p:oleObj name="Bitmap Image" r:id="rId6" imgW="1790640" imgH="25376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06367" y="167007"/>
                        <a:ext cx="4745147" cy="6529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9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0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6574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61">
        <p15:prstTrans prst="pageCurlDouble"/>
      </p:transition>
    </mc:Choice>
    <mc:Fallback>
      <p:transition spd="slow" advTm="15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69452"/>
              <a:ext cx="461665" cy="28284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(Best)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00264"/>
              <a:ext cx="461665" cy="27976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(Best)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675263"/>
              </p:ext>
            </p:extLst>
          </p:nvPr>
        </p:nvGraphicFramePr>
        <p:xfrm>
          <a:off x="873649" y="119551"/>
          <a:ext cx="4702682" cy="6500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1" name="Bitmap Image" r:id="rId4" imgW="1790640" imgH="2613600" progId="PBrush">
                  <p:embed/>
                </p:oleObj>
              </mc:Choice>
              <mc:Fallback>
                <p:oleObj name="Bitmap Image" r:id="rId4" imgW="1790640" imgH="26136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649" y="119551"/>
                        <a:ext cx="4702682" cy="6500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679227"/>
              </p:ext>
            </p:extLst>
          </p:nvPr>
        </p:nvGraphicFramePr>
        <p:xfrm>
          <a:off x="6395851" y="144782"/>
          <a:ext cx="4776334" cy="647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2" name="Bitmap Image" r:id="rId6" imgW="1729800" imgH="2583360" progId="PBrush">
                  <p:embed/>
                </p:oleObj>
              </mc:Choice>
              <mc:Fallback>
                <p:oleObj name="Bitmap Image" r:id="rId6" imgW="1729800" imgH="25833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95851" y="144782"/>
                        <a:ext cx="4776334" cy="647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3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4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8710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57">
        <p15:prstTrans prst="pageCurlDouble"/>
      </p:transition>
    </mc:Choice>
    <mc:Fallback>
      <p:transition spd="slow" advTm="5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162850"/>
              <a:ext cx="461665" cy="273501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(Best)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93660"/>
              <a:ext cx="461665" cy="27042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(Best)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135953"/>
              </p:ext>
            </p:extLst>
          </p:nvPr>
        </p:nvGraphicFramePr>
        <p:xfrm>
          <a:off x="904130" y="144783"/>
          <a:ext cx="4720733" cy="6475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3" name="Bitmap Image" r:id="rId4" imgW="1729800" imgH="2461320" progId="PBrush">
                  <p:embed/>
                </p:oleObj>
              </mc:Choice>
              <mc:Fallback>
                <p:oleObj name="Bitmap Image" r:id="rId4" imgW="1729800" imgH="24613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4130" y="144783"/>
                        <a:ext cx="4720733" cy="6475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618008"/>
              </p:ext>
            </p:extLst>
          </p:nvPr>
        </p:nvGraphicFramePr>
        <p:xfrm>
          <a:off x="6395851" y="167007"/>
          <a:ext cx="4755664" cy="6559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4" name="Bitmap Image" r:id="rId6" imgW="1744920" imgH="2537640" progId="PBrush">
                  <p:embed/>
                </p:oleObj>
              </mc:Choice>
              <mc:Fallback>
                <p:oleObj name="Bitmap Image" r:id="rId6" imgW="1744920" imgH="25376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95851" y="167007"/>
                        <a:ext cx="4755664" cy="6559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5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6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350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76">
        <p15:prstTrans prst="pageCurlDouble"/>
      </p:transition>
    </mc:Choice>
    <mc:Fallback>
      <p:transition spd="slow" advTm="13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162850"/>
              <a:ext cx="461665" cy="273501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(Best)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266232"/>
              <a:ext cx="461665" cy="263163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(Best)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599044"/>
              </p:ext>
            </p:extLst>
          </p:nvPr>
        </p:nvGraphicFramePr>
        <p:xfrm>
          <a:off x="870465" y="167007"/>
          <a:ext cx="4676802" cy="6529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1" name="Bitmap Image" r:id="rId4" imgW="1744920" imgH="2476440" progId="PBrush">
                  <p:embed/>
                </p:oleObj>
              </mc:Choice>
              <mc:Fallback>
                <p:oleObj name="Bitmap Image" r:id="rId4" imgW="1744920" imgH="24764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0465" y="167007"/>
                        <a:ext cx="4676802" cy="6529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2" name="Bitmap Image" r:id="rId6" imgW="807840" imgH="4572000" progId="PBrush">
                  <p:embed/>
                </p:oleObj>
              </mc:Choice>
              <mc:Fallback>
                <p:oleObj name="Bitmap Image" r:id="rId6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3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3685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988">
        <p15:prstTrans prst="pageCurlDouble"/>
      </p:transition>
    </mc:Choice>
    <mc:Fallback>
      <p:transition spd="slow" advTm="9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3924398"/>
              <a:ext cx="461665" cy="297346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(Average)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1" y="3955210"/>
              <a:ext cx="461665" cy="294265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</a:t>
              </a:r>
              <a:r>
                <a:rPr lang="en-US" b="1" dirty="0" smtClean="0">
                  <a:solidFill>
                    <a:schemeClr val="bg1"/>
                  </a:solidFill>
                </a:rPr>
                <a:t>(Average)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000133"/>
              </p:ext>
            </p:extLst>
          </p:nvPr>
        </p:nvGraphicFramePr>
        <p:xfrm>
          <a:off x="878850" y="233923"/>
          <a:ext cx="4877183" cy="63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2" name="Bitmap Image" r:id="rId4" imgW="4793040" imgH="6378120" progId="PBrush">
                  <p:embed/>
                </p:oleObj>
              </mc:Choice>
              <mc:Fallback>
                <p:oleObj name="Bitmap Image" r:id="rId4" imgW="4793040" imgH="63781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8850" y="233923"/>
                        <a:ext cx="4877183" cy="637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614818"/>
              </p:ext>
            </p:extLst>
          </p:nvPr>
        </p:nvGraphicFramePr>
        <p:xfrm>
          <a:off x="6483864" y="192122"/>
          <a:ext cx="4688321" cy="6420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3" name="Bitmap Image" r:id="rId6" imgW="4579560" imgH="6027480" progId="PBrush">
                  <p:embed/>
                </p:oleObj>
              </mc:Choice>
              <mc:Fallback>
                <p:oleObj name="Bitmap Image" r:id="rId6" imgW="4579560" imgH="60274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83864" y="192122"/>
                        <a:ext cx="4688321" cy="6420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4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5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8275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636">
        <p15:prstTrans prst="pageCurlDouble"/>
      </p:transition>
    </mc:Choice>
    <mc:Fallback>
      <p:transition spd="slow" advTm="16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3924398"/>
              <a:ext cx="461665" cy="297346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(Average)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1" y="4069452"/>
              <a:ext cx="461665" cy="28284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(Average)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61393"/>
              </p:ext>
            </p:extLst>
          </p:nvPr>
        </p:nvGraphicFramePr>
        <p:xfrm>
          <a:off x="912887" y="119550"/>
          <a:ext cx="4670206" cy="6509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5" name="Bitmap Image" r:id="rId4" imgW="1661040" imgH="2354760" progId="PBrush">
                  <p:embed/>
                </p:oleObj>
              </mc:Choice>
              <mc:Fallback>
                <p:oleObj name="Bitmap Image" r:id="rId4" imgW="1661040" imgH="23547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2887" y="119550"/>
                        <a:ext cx="4670206" cy="6509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844037"/>
              </p:ext>
            </p:extLst>
          </p:nvPr>
        </p:nvGraphicFramePr>
        <p:xfrm>
          <a:off x="6438887" y="181581"/>
          <a:ext cx="4673759" cy="6514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6" name="Bitmap Image" r:id="rId6" imgW="1714680" imgH="2499480" progId="PBrush">
                  <p:embed/>
                </p:oleObj>
              </mc:Choice>
              <mc:Fallback>
                <p:oleObj name="Bitmap Image" r:id="rId6" imgW="1714680" imgH="24994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38887" y="181581"/>
                        <a:ext cx="4673759" cy="6514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7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8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444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47">
        <p15:prstTrans prst="pageCurlDouble"/>
      </p:transition>
    </mc:Choice>
    <mc:Fallback>
      <p:transition spd="slow" advTm="5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38642"/>
              <a:ext cx="461665" cy="285922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(Average)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2" y="3882637"/>
              <a:ext cx="461665" cy="301522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(Average)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690257"/>
              </p:ext>
            </p:extLst>
          </p:nvPr>
        </p:nvGraphicFramePr>
        <p:xfrm>
          <a:off x="899240" y="119550"/>
          <a:ext cx="4628818" cy="6576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9" name="Bitmap Image" r:id="rId4" imgW="1714680" imgH="2567880" progId="PBrush">
                  <p:embed/>
                </p:oleObj>
              </mc:Choice>
              <mc:Fallback>
                <p:oleObj name="Bitmap Image" r:id="rId4" imgW="1714680" imgH="25678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9240" y="119550"/>
                        <a:ext cx="4628818" cy="6576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908084"/>
              </p:ext>
            </p:extLst>
          </p:nvPr>
        </p:nvGraphicFramePr>
        <p:xfrm>
          <a:off x="6483316" y="192122"/>
          <a:ext cx="4636289" cy="6503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0" name="Bitmap Image" r:id="rId6" imgW="1699200" imgH="2491920" progId="PBrush">
                  <p:embed/>
                </p:oleObj>
              </mc:Choice>
              <mc:Fallback>
                <p:oleObj name="Bitmap Image" r:id="rId6" imgW="1699200" imgH="24919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83316" y="192122"/>
                        <a:ext cx="4636289" cy="6503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1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2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61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44">
        <p15:prstTrans prst="pageCurlDouble"/>
      </p:transition>
    </mc:Choice>
    <mc:Fallback>
      <p:transition spd="slow" advTm="5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3924398"/>
              <a:ext cx="461665" cy="297346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(Average)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1" y="3955210"/>
              <a:ext cx="461665" cy="294265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(Average)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31996"/>
              </p:ext>
            </p:extLst>
          </p:nvPr>
        </p:nvGraphicFramePr>
        <p:xfrm>
          <a:off x="950050" y="119550"/>
          <a:ext cx="4604763" cy="657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3" name="Bitmap Image" r:id="rId4" imgW="1699200" imgH="2537640" progId="PBrush">
                  <p:embed/>
                </p:oleObj>
              </mc:Choice>
              <mc:Fallback>
                <p:oleObj name="Bitmap Image" r:id="rId4" imgW="1699200" imgH="25376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050" y="119550"/>
                        <a:ext cx="4604763" cy="6576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887946"/>
              </p:ext>
            </p:extLst>
          </p:nvPr>
        </p:nvGraphicFramePr>
        <p:xfrm>
          <a:off x="6466668" y="157769"/>
          <a:ext cx="4652937" cy="6538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4" name="Bitmap Image" r:id="rId6" imgW="1691640" imgH="2522160" progId="PBrush">
                  <p:embed/>
                </p:oleObj>
              </mc:Choice>
              <mc:Fallback>
                <p:oleObj name="Bitmap Image" r:id="rId6" imgW="1691640" imgH="25221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66668" y="157769"/>
                        <a:ext cx="4652937" cy="6538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5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6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3026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901">
        <p15:prstTrans prst="pageCurlDouble"/>
      </p:transition>
    </mc:Choice>
    <mc:Fallback>
      <p:transition spd="slow" advTm="19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932486"/>
              <a:ext cx="461665" cy="196538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/>
                <a:t>Class Time Table</a:t>
              </a:r>
              <a:endParaRPr lang="en-US" b="1" dirty="0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93660"/>
              <a:ext cx="461665" cy="27042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Recommended Books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278449"/>
              </p:ext>
            </p:extLst>
          </p:nvPr>
        </p:nvGraphicFramePr>
        <p:xfrm>
          <a:off x="895441" y="99875"/>
          <a:ext cx="4716341" cy="659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Bitmap Image" r:id="rId4" imgW="2103120" imgH="2705040" progId="PBrush">
                  <p:embed/>
                </p:oleObj>
              </mc:Choice>
              <mc:Fallback>
                <p:oleObj name="Bitmap Image" r:id="rId4" imgW="2103120" imgH="270504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5441" y="99875"/>
                        <a:ext cx="4716341" cy="6596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674110"/>
              </p:ext>
            </p:extLst>
          </p:nvPr>
        </p:nvGraphicFramePr>
        <p:xfrm>
          <a:off x="6410197" y="230057"/>
          <a:ext cx="4718586" cy="6496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Bitmap Image" r:id="rId6" imgW="6378120" imgH="10492920" progId="PBrush">
                  <p:embed/>
                </p:oleObj>
              </mc:Choice>
              <mc:Fallback>
                <p:oleObj name="Bitmap Image" r:id="rId6" imgW="6378120" imgH="104929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10197" y="230057"/>
                        <a:ext cx="4718586" cy="6496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28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12">
        <p15:prstTrans prst="pageCurlDouble"/>
      </p:transition>
    </mc:Choice>
    <mc:Fallback>
      <p:transition spd="slow" advTm="6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38642"/>
              <a:ext cx="461665" cy="285922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(Average)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1" y="3955210"/>
              <a:ext cx="461665" cy="294265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(Average)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331649"/>
              </p:ext>
            </p:extLst>
          </p:nvPr>
        </p:nvGraphicFramePr>
        <p:xfrm>
          <a:off x="920205" y="119550"/>
          <a:ext cx="4619889" cy="65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9" name="Bitmap Image" r:id="rId4" imgW="1729800" imgH="2583360" progId="PBrush">
                  <p:embed/>
                </p:oleObj>
              </mc:Choice>
              <mc:Fallback>
                <p:oleObj name="Bitmap Image" r:id="rId4" imgW="1729800" imgH="25833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205" y="119550"/>
                        <a:ext cx="4619889" cy="650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069308"/>
              </p:ext>
            </p:extLst>
          </p:nvPr>
        </p:nvGraphicFramePr>
        <p:xfrm>
          <a:off x="6446894" y="170976"/>
          <a:ext cx="4696234" cy="6555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0" name="Bitmap Image" r:id="rId6" imgW="1661040" imgH="2529720" progId="PBrush">
                  <p:embed/>
                </p:oleObj>
              </mc:Choice>
              <mc:Fallback>
                <p:oleObj name="Bitmap Image" r:id="rId6" imgW="1661040" imgH="25297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46894" y="170976"/>
                        <a:ext cx="4696234" cy="65558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1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2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7376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50">
        <p15:prstTrans prst="pageCurlDouble"/>
      </p:transition>
    </mc:Choice>
    <mc:Fallback>
      <p:transition spd="slow" advTm="4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3924398"/>
              <a:ext cx="461665" cy="297346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(Average)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1" y="3955210"/>
              <a:ext cx="461665" cy="294265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(Average)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644061"/>
              </p:ext>
            </p:extLst>
          </p:nvPr>
        </p:nvGraphicFramePr>
        <p:xfrm>
          <a:off x="911145" y="122909"/>
          <a:ext cx="4671913" cy="6503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9" name="Bitmap Image" r:id="rId4" imgW="1706760" imgH="2438280" progId="PBrush">
                  <p:embed/>
                </p:oleObj>
              </mc:Choice>
              <mc:Fallback>
                <p:oleObj name="Bitmap Image" r:id="rId4" imgW="1706760" imgH="24382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1145" y="122909"/>
                        <a:ext cx="4671913" cy="6503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814383"/>
              </p:ext>
            </p:extLst>
          </p:nvPr>
        </p:nvGraphicFramePr>
        <p:xfrm>
          <a:off x="6528831" y="192122"/>
          <a:ext cx="4592779" cy="6503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0" name="Bitmap Image" r:id="rId6" imgW="1645920" imgH="2468880" progId="PBrush">
                  <p:embed/>
                </p:oleObj>
              </mc:Choice>
              <mc:Fallback>
                <p:oleObj name="Bitmap Image" r:id="rId6" imgW="1645920" imgH="24688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28831" y="192122"/>
                        <a:ext cx="4592779" cy="6503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1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2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6550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81">
        <p15:prstTrans prst="pageCurlDouble"/>
      </p:transition>
    </mc:Choice>
    <mc:Fallback>
      <p:transition spd="slow" advTm="17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38642"/>
              <a:ext cx="461665" cy="285922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(worst)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1" y="4100264"/>
              <a:ext cx="461665" cy="27976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</a:t>
              </a:r>
              <a:r>
                <a:rPr lang="en-US" b="1" dirty="0" smtClean="0">
                  <a:solidFill>
                    <a:schemeClr val="bg1"/>
                  </a:solidFill>
                </a:rPr>
                <a:t>(worst)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328992"/>
              </p:ext>
            </p:extLst>
          </p:nvPr>
        </p:nvGraphicFramePr>
        <p:xfrm>
          <a:off x="6446994" y="134884"/>
          <a:ext cx="4696134" cy="6561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5" name="Bitmap Image" r:id="rId4" imgW="4610160" imgH="6781680" progId="PBrush">
                  <p:embed/>
                </p:oleObj>
              </mc:Choice>
              <mc:Fallback>
                <p:oleObj name="Bitmap Image" r:id="rId4" imgW="4610160" imgH="67816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46994" y="134884"/>
                        <a:ext cx="4696134" cy="6561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473152"/>
              </p:ext>
            </p:extLst>
          </p:nvPr>
        </p:nvGraphicFramePr>
        <p:xfrm>
          <a:off x="885553" y="245340"/>
          <a:ext cx="4677224" cy="6450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6" name="Bitmap Image" r:id="rId6" imgW="3794760" imgH="5257800" progId="PBrush">
                  <p:embed/>
                </p:oleObj>
              </mc:Choice>
              <mc:Fallback>
                <p:oleObj name="Bitmap Image" r:id="rId6" imgW="3794760" imgH="52578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5553" y="245340"/>
                        <a:ext cx="4677224" cy="6450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7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8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6111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64">
        <p15:prstTrans prst="pageCurlDouble"/>
      </p:transition>
    </mc:Choice>
    <mc:Fallback>
      <p:transition spd="slow" advTm="6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69452"/>
              <a:ext cx="461665" cy="28284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(worst)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1" y="4193660"/>
              <a:ext cx="461665" cy="27042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(worst)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690480"/>
              </p:ext>
            </p:extLst>
          </p:nvPr>
        </p:nvGraphicFramePr>
        <p:xfrm>
          <a:off x="904130" y="134884"/>
          <a:ext cx="4658647" cy="6561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3" name="Bitmap Image" r:id="rId4" imgW="1653480" imgH="2225160" progId="PBrush">
                  <p:embed/>
                </p:oleObj>
              </mc:Choice>
              <mc:Fallback>
                <p:oleObj name="Bitmap Image" r:id="rId4" imgW="1653480" imgH="22251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4130" y="134884"/>
                        <a:ext cx="4658647" cy="6561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901255"/>
              </p:ext>
            </p:extLst>
          </p:nvPr>
        </p:nvGraphicFramePr>
        <p:xfrm>
          <a:off x="6396951" y="156193"/>
          <a:ext cx="4754564" cy="6332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4" name="Bitmap Image" r:id="rId6" imgW="1699200" imgH="2293560" progId="PBrush">
                  <p:embed/>
                </p:oleObj>
              </mc:Choice>
              <mc:Fallback>
                <p:oleObj name="Bitmap Image" r:id="rId6" imgW="1699200" imgH="22935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96951" y="156193"/>
                        <a:ext cx="4754564" cy="6332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5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6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3018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544">
        <p15:prstTrans prst="pageCurlDouble"/>
      </p:transition>
    </mc:Choice>
    <mc:Fallback>
      <p:transition spd="slow" advTm="15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162850"/>
              <a:ext cx="461665" cy="273501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(worst)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1" y="4069452"/>
              <a:ext cx="461665" cy="28284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(worst)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616274"/>
              </p:ext>
            </p:extLst>
          </p:nvPr>
        </p:nvGraphicFramePr>
        <p:xfrm>
          <a:off x="910092" y="119550"/>
          <a:ext cx="4687268" cy="657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7" name="Bitmap Image" r:id="rId4" imgW="1676520" imgH="2316600" progId="PBrush">
                  <p:embed/>
                </p:oleObj>
              </mc:Choice>
              <mc:Fallback>
                <p:oleObj name="Bitmap Image" r:id="rId4" imgW="1676520" imgH="23166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0092" y="119550"/>
                        <a:ext cx="4687268" cy="6576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243966"/>
              </p:ext>
            </p:extLst>
          </p:nvPr>
        </p:nvGraphicFramePr>
        <p:xfrm>
          <a:off x="6443796" y="152964"/>
          <a:ext cx="4699067" cy="618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8" name="Bitmap Image" r:id="rId6" imgW="1722240" imgH="2232720" progId="PBrush">
                  <p:embed/>
                </p:oleObj>
              </mc:Choice>
              <mc:Fallback>
                <p:oleObj name="Bitmap Image" r:id="rId6" imgW="1722240" imgH="22327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43796" y="152964"/>
                        <a:ext cx="4699067" cy="6187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9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0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4947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53">
        <p15:prstTrans prst="pageCurlDouble"/>
      </p:transition>
    </mc:Choice>
    <mc:Fallback>
      <p:transition spd="slow" advTm="6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162850"/>
              <a:ext cx="461665" cy="273501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(worst)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1" y="4100264"/>
              <a:ext cx="461665" cy="27976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(worst)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737359"/>
              </p:ext>
            </p:extLst>
          </p:nvPr>
        </p:nvGraphicFramePr>
        <p:xfrm>
          <a:off x="873649" y="88739"/>
          <a:ext cx="4738134" cy="6607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1" name="Bitmap Image" r:id="rId4" imgW="1661040" imgH="2217600" progId="PBrush">
                  <p:embed/>
                </p:oleObj>
              </mc:Choice>
              <mc:Fallback>
                <p:oleObj name="Bitmap Image" r:id="rId4" imgW="1661040" imgH="22176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649" y="88739"/>
                        <a:ext cx="4738134" cy="6607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674243"/>
              </p:ext>
            </p:extLst>
          </p:nvPr>
        </p:nvGraphicFramePr>
        <p:xfrm>
          <a:off x="6440560" y="137088"/>
          <a:ext cx="4643396" cy="6558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2" name="Bitmap Image" r:id="rId6" imgW="1676520" imgH="2263320" progId="PBrush">
                  <p:embed/>
                </p:oleObj>
              </mc:Choice>
              <mc:Fallback>
                <p:oleObj name="Bitmap Image" r:id="rId6" imgW="1676520" imgH="22633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40560" y="137088"/>
                        <a:ext cx="4643396" cy="6558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3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4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4484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543">
        <p15:prstTrans prst="pageCurlDouble"/>
      </p:transition>
    </mc:Choice>
    <mc:Fallback>
      <p:transition spd="slow" advTm="25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5"/>
            <a:chOff x="6128872" y="119550"/>
            <a:chExt cx="5541663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69452"/>
              <a:ext cx="461665" cy="28284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Final Term Paper (worst)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6"/>
            <a:chOff x="6128872" y="119550"/>
            <a:chExt cx="5541663" cy="6778316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1" y="4100264"/>
              <a:ext cx="461665" cy="279760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Final Term Paper (worst)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071000"/>
              </p:ext>
            </p:extLst>
          </p:nvPr>
        </p:nvGraphicFramePr>
        <p:xfrm>
          <a:off x="855554" y="119550"/>
          <a:ext cx="4756229" cy="65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9" name="Bitmap Image" r:id="rId4" imgW="1737360" imgH="2309040" progId="PBrush">
                  <p:embed/>
                </p:oleObj>
              </mc:Choice>
              <mc:Fallback>
                <p:oleObj name="Bitmap Image" r:id="rId4" imgW="1737360" imgH="23090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5554" y="119550"/>
                        <a:ext cx="4756229" cy="650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474699"/>
              </p:ext>
            </p:extLst>
          </p:nvPr>
        </p:nvGraphicFramePr>
        <p:xfrm>
          <a:off x="6482031" y="157311"/>
          <a:ext cx="4669484" cy="656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0" name="Bitmap Image" r:id="rId6" imgW="1699200" imgH="2346840" progId="PBrush">
                  <p:embed/>
                </p:oleObj>
              </mc:Choice>
              <mc:Fallback>
                <p:oleObj name="Bitmap Image" r:id="rId6" imgW="1699200" imgH="23468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82031" y="157311"/>
                        <a:ext cx="4669484" cy="6569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1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2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2741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43">
        <p15:prstTrans prst="pageCurlDouble"/>
      </p:transition>
    </mc:Choice>
    <mc:Fallback>
      <p:transition spd="slow" advTm="5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F222A8-AF2A-4292-8A95-0C3AD37A109D}"/>
              </a:ext>
            </a:extLst>
          </p:cNvPr>
          <p:cNvSpPr/>
          <p:nvPr/>
        </p:nvSpPr>
        <p:spPr>
          <a:xfrm>
            <a:off x="20664" y="0"/>
            <a:ext cx="573492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455CA8-3E7B-475F-BE73-7D424E5A8C0C}"/>
              </a:ext>
            </a:extLst>
          </p:cNvPr>
          <p:cNvGrpSpPr/>
          <p:nvPr/>
        </p:nvGrpSpPr>
        <p:grpSpPr>
          <a:xfrm flipH="1">
            <a:off x="5433759" y="119550"/>
            <a:ext cx="580573" cy="6607323"/>
            <a:chOff x="5805714" y="119550"/>
            <a:chExt cx="580573" cy="66073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61BA890-3B17-4CDD-AD01-1D48392C3EE8}"/>
              </a:ext>
            </a:extLst>
          </p:cNvPr>
          <p:cNvSpPr txBox="1"/>
          <p:nvPr/>
        </p:nvSpPr>
        <p:spPr>
          <a:xfrm>
            <a:off x="606435" y="2977115"/>
            <a:ext cx="4411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THANK YOU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1982" y="5732924"/>
            <a:ext cx="5229749" cy="860536"/>
            <a:chOff x="141982" y="5732924"/>
            <a:chExt cx="5229749" cy="860536"/>
          </a:xfrm>
        </p:grpSpPr>
        <p:pic>
          <p:nvPicPr>
            <p:cNvPr id="68" name="Picture 6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82" y="5732924"/>
              <a:ext cx="928905" cy="860536"/>
            </a:xfrm>
            <a:prstGeom prst="rect">
              <a:avLst/>
            </a:prstGeom>
          </p:spPr>
        </p:pic>
        <p:pic>
          <p:nvPicPr>
            <p:cNvPr id="69" name="Picture 6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165" y="5788418"/>
              <a:ext cx="762566" cy="76921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4973" y="5800178"/>
              <a:ext cx="40744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UNIVERSITY OF </a:t>
              </a:r>
              <a:r>
                <a:rPr lang="en-US" sz="2800" b="1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TURBAT</a:t>
              </a:r>
              <a:endParaRPr lang="en-US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en-US" sz="1600" b="1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Directorate of Quality </a:t>
              </a:r>
              <a:r>
                <a:rPr lang="en-US" sz="16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E</a:t>
              </a:r>
              <a:r>
                <a:rPr lang="en-US" sz="1600" b="1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nhancement </a:t>
              </a:r>
              <a:r>
                <a:rPr lang="en-US" sz="16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C</a:t>
              </a:r>
              <a:r>
                <a:rPr lang="en-US" sz="1600" b="1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ell</a:t>
              </a:r>
              <a:endPara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053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08">
        <p15:prstTrans prst="pageCurlDouble"/>
      </p:transition>
    </mc:Choice>
    <mc:Fallback>
      <p:transition spd="slow" advTm="11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162849"/>
              <a:ext cx="461665" cy="273501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/>
                <a:t>Final Term Assessment </a:t>
              </a:r>
              <a:endParaRPr lang="en-US" b="1" dirty="0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266232"/>
              <a:ext cx="461665" cy="263163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Comprehensive Results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161106"/>
              </p:ext>
            </p:extLst>
          </p:nvPr>
        </p:nvGraphicFramePr>
        <p:xfrm>
          <a:off x="878851" y="234189"/>
          <a:ext cx="4640822" cy="6461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7" name="Bitmap Image" r:id="rId4" imgW="10797480" imgH="14546520" progId="PBrush">
                  <p:embed/>
                </p:oleObj>
              </mc:Choice>
              <mc:Fallback>
                <p:oleObj name="Bitmap Image" r:id="rId4" imgW="10797480" imgH="145465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8851" y="234189"/>
                        <a:ext cx="4640822" cy="6461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995019"/>
              </p:ext>
            </p:extLst>
          </p:nvPr>
        </p:nvGraphicFramePr>
        <p:xfrm>
          <a:off x="6446975" y="299827"/>
          <a:ext cx="4610119" cy="6396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8" name="Bitmap Image" r:id="rId6" imgW="9243000" imgH="14790600" progId="PBrush">
                  <p:embed/>
                </p:oleObj>
              </mc:Choice>
              <mc:Fallback>
                <p:oleObj name="Bitmap Image" r:id="rId6" imgW="9243000" imgH="147906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46975" y="299827"/>
                        <a:ext cx="4610119" cy="6396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9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" name="Object 1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0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7105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785">
        <p15:prstTrans prst="pageCurlDouble"/>
      </p:transition>
    </mc:Choice>
    <mc:Fallback>
      <p:transition spd="slow" advTm="27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380476"/>
              <a:ext cx="461665" cy="251739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/>
                <a:t>Assessment in Quizzes</a:t>
              </a:r>
              <a:endParaRPr lang="en-US" b="1" dirty="0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411286"/>
              <a:ext cx="461665" cy="248657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Mid Term Assessment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533495"/>
              </p:ext>
            </p:extLst>
          </p:nvPr>
        </p:nvGraphicFramePr>
        <p:xfrm>
          <a:off x="919776" y="444926"/>
          <a:ext cx="4656555" cy="6251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0" name="Bitmap Image" r:id="rId4" imgW="9608760" imgH="15217200" progId="PBrush">
                  <p:embed/>
                </p:oleObj>
              </mc:Choice>
              <mc:Fallback>
                <p:oleObj name="Bitmap Image" r:id="rId4" imgW="9608760" imgH="152172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9776" y="444926"/>
                        <a:ext cx="4656555" cy="6251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162817"/>
              </p:ext>
            </p:extLst>
          </p:nvPr>
        </p:nvGraphicFramePr>
        <p:xfrm>
          <a:off x="6541556" y="304888"/>
          <a:ext cx="4515538" cy="6391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1" name="Bitmap Image" r:id="rId6" imgW="10980360" imgH="15460920" progId="PBrush">
                  <p:embed/>
                </p:oleObj>
              </mc:Choice>
              <mc:Fallback>
                <p:oleObj name="Bitmap Image" r:id="rId6" imgW="10980360" imgH="154609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41556" y="304888"/>
                        <a:ext cx="4515538" cy="6391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3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5132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85">
        <p15:prstTrans prst="pageCurlDouble"/>
      </p:transition>
    </mc:Choice>
    <mc:Fallback>
      <p:transition spd="slow" advTm="10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7"/>
            <a:chOff x="6128872" y="119550"/>
            <a:chExt cx="5541663" cy="6778317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069453"/>
              <a:ext cx="461665" cy="28284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Assessment in </a:t>
              </a:r>
              <a:r>
                <a:rPr lang="en-US" b="1" dirty="0" smtClean="0"/>
                <a:t>Attendance</a:t>
              </a:r>
              <a:endParaRPr lang="en-US" b="1" dirty="0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93660"/>
              <a:ext cx="461665" cy="27042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Assessment in </a:t>
              </a:r>
              <a:r>
                <a:rPr lang="en-US" b="1" dirty="0" smtClean="0">
                  <a:solidFill>
                    <a:schemeClr val="bg1"/>
                  </a:solidFill>
                </a:rPr>
                <a:t>Sessional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718683"/>
              </p:ext>
            </p:extLst>
          </p:nvPr>
        </p:nvGraphicFramePr>
        <p:xfrm>
          <a:off x="957992" y="192122"/>
          <a:ext cx="4632274" cy="6503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4" name="Bitmap Image" r:id="rId4" imgW="9425880" imgH="15522120" progId="PBrush">
                  <p:embed/>
                </p:oleObj>
              </mc:Choice>
              <mc:Fallback>
                <p:oleObj name="Bitmap Image" r:id="rId4" imgW="9425880" imgH="155221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7992" y="192122"/>
                        <a:ext cx="4632274" cy="6503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893214"/>
              </p:ext>
            </p:extLst>
          </p:nvPr>
        </p:nvGraphicFramePr>
        <p:xfrm>
          <a:off x="6431715" y="230057"/>
          <a:ext cx="4687890" cy="646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5" name="Bitmap Image" r:id="rId6" imgW="8359200" imgH="15567840" progId="PBrush">
                  <p:embed/>
                </p:oleObj>
              </mc:Choice>
              <mc:Fallback>
                <p:oleObj name="Bitmap Image" r:id="rId6" imgW="8359200" imgH="155678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31715" y="230057"/>
                        <a:ext cx="4687890" cy="6466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6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7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8511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291">
        <p15:prstTrans prst="pageCurlDouble"/>
      </p:transition>
    </mc:Choice>
    <mc:Fallback>
      <p:transition spd="slow" advTm="22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235422"/>
              <a:ext cx="461665" cy="26624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Mid Term Exam Paper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266232"/>
              <a:ext cx="461665" cy="263163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Mid Term Exam Paper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607206"/>
              </p:ext>
            </p:extLst>
          </p:nvPr>
        </p:nvGraphicFramePr>
        <p:xfrm>
          <a:off x="988734" y="140688"/>
          <a:ext cx="4601532" cy="6555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6" name="Bitmap Image" r:id="rId4" imgW="2217600" imgH="2918520" progId="PBrush">
                  <p:embed/>
                </p:oleObj>
              </mc:Choice>
              <mc:Fallback>
                <p:oleObj name="Bitmap Image" r:id="rId4" imgW="2217600" imgH="2918520" progId="PBrush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8734" y="140688"/>
                        <a:ext cx="4601532" cy="6555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" name="Object 1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073836"/>
              </p:ext>
            </p:extLst>
          </p:nvPr>
        </p:nvGraphicFramePr>
        <p:xfrm>
          <a:off x="6388678" y="175115"/>
          <a:ext cx="4783507" cy="6520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Bitmap Image" r:id="rId6" imgW="2194560" imgH="2956680" progId="PBrush">
                  <p:embed/>
                </p:oleObj>
              </mc:Choice>
              <mc:Fallback>
                <p:oleObj name="Bitmap Image" r:id="rId6" imgW="2194560" imgH="2956680" progId="PBrush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88678" y="175115"/>
                        <a:ext cx="4783507" cy="6520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93388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76">
        <p15:prstTrans prst="pageCurlDouble"/>
      </p:transition>
    </mc:Choice>
    <mc:Fallback>
      <p:transition spd="slow" advTm="4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28872" y="119550"/>
            <a:ext cx="5541663" cy="6778316"/>
            <a:chOff x="6128872" y="119550"/>
            <a:chExt cx="5541663" cy="6778316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4235422"/>
              <a:ext cx="461665" cy="26624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Mid Term Exam Paper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8739"/>
            <a:ext cx="5541663" cy="6778315"/>
            <a:chOff x="6128872" y="119550"/>
            <a:chExt cx="5541663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4193660"/>
              <a:ext cx="461665" cy="27042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Mid Term Exam Paper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149" name="Object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043118"/>
              </p:ext>
            </p:extLst>
          </p:nvPr>
        </p:nvGraphicFramePr>
        <p:xfrm>
          <a:off x="845980" y="175115"/>
          <a:ext cx="4673692" cy="6445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0" name="Bitmap Image" r:id="rId4" imgW="2232720" imgH="2918520" progId="PBrush">
                  <p:embed/>
                </p:oleObj>
              </mc:Choice>
              <mc:Fallback>
                <p:oleObj name="Bitmap Image" r:id="rId4" imgW="2232720" imgH="291852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5980" y="175115"/>
                        <a:ext cx="4673692" cy="6445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 1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249318"/>
              </p:ext>
            </p:extLst>
          </p:nvPr>
        </p:nvGraphicFramePr>
        <p:xfrm>
          <a:off x="6525826" y="492492"/>
          <a:ext cx="4625689" cy="6203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1" name="Bitmap Image" r:id="rId6" imgW="2126160" imgH="2887920" progId="PBrush">
                  <p:embed/>
                </p:oleObj>
              </mc:Choice>
              <mc:Fallback>
                <p:oleObj name="Bitmap Image" r:id="rId6" imgW="2126160" imgH="2887920" progId="PBrush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25826" y="492492"/>
                        <a:ext cx="4625689" cy="6203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" name="Object 1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224463"/>
              </p:ext>
            </p:extLst>
          </p:nvPr>
        </p:nvGraphicFramePr>
        <p:xfrm>
          <a:off x="11066679" y="138682"/>
          <a:ext cx="440501" cy="27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2" name="Bitmap Image" r:id="rId8" imgW="807840" imgH="4572000" progId="PBrush">
                  <p:embed/>
                </p:oleObj>
              </mc:Choice>
              <mc:Fallback>
                <p:oleObj name="Bitmap Image" r:id="rId8" imgW="807840" imgH="4572000" progId="PBrush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66679" y="138682"/>
                        <a:ext cx="440501" cy="278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13055"/>
              </p:ext>
            </p:extLst>
          </p:nvPr>
        </p:nvGraphicFramePr>
        <p:xfrm>
          <a:off x="519464" y="130972"/>
          <a:ext cx="357195" cy="263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3" name="Bitmap Image" r:id="rId10" imgW="807840" imgH="4572000" progId="PBrush">
                  <p:embed/>
                </p:oleObj>
              </mc:Choice>
              <mc:Fallback>
                <p:oleObj name="Bitmap Image" r:id="rId10" imgW="807840" imgH="4572000" progId="PBrush">
                  <p:embed/>
                  <p:pic>
                    <p:nvPicPr>
                      <p:cNvPr id="152" name="Object 15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464" y="130972"/>
                        <a:ext cx="357195" cy="263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1832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166">
        <p15:prstTrans prst="pageCurlDouble"/>
      </p:transition>
    </mc:Choice>
    <mc:Fallback>
      <p:transition spd="slow" advTm="21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12355</TotalTime>
  <Words>570</Words>
  <Application>Microsoft Office PowerPoint</Application>
  <PresentationFormat>Widescreen</PresentationFormat>
  <Paragraphs>119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Hand Of Sean</vt:lpstr>
      <vt:lpstr>Oswald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 Rehman</dc:creator>
  <cp:lastModifiedBy>Lenovo</cp:lastModifiedBy>
  <cp:revision>73</cp:revision>
  <dcterms:created xsi:type="dcterms:W3CDTF">2020-07-12T23:04:57Z</dcterms:created>
  <dcterms:modified xsi:type="dcterms:W3CDTF">2022-10-02T06:27:31Z</dcterms:modified>
</cp:coreProperties>
</file>